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6" r:id="rId2"/>
  </p:sldMasterIdLst>
  <p:notesMasterIdLst>
    <p:notesMasterId r:id="rId34"/>
  </p:notesMasterIdLst>
  <p:sldIdLst>
    <p:sldId id="672" r:id="rId3"/>
    <p:sldId id="696" r:id="rId4"/>
    <p:sldId id="699" r:id="rId5"/>
    <p:sldId id="1775" r:id="rId6"/>
    <p:sldId id="707" r:id="rId7"/>
    <p:sldId id="1738" r:id="rId8"/>
    <p:sldId id="1740" r:id="rId9"/>
    <p:sldId id="676" r:id="rId10"/>
    <p:sldId id="590" r:id="rId11"/>
    <p:sldId id="651" r:id="rId12"/>
    <p:sldId id="1742" r:id="rId13"/>
    <p:sldId id="1773" r:id="rId14"/>
    <p:sldId id="1744" r:id="rId15"/>
    <p:sldId id="1745" r:id="rId16"/>
    <p:sldId id="1747" r:id="rId17"/>
    <p:sldId id="1749" r:id="rId18"/>
    <p:sldId id="700" r:id="rId19"/>
    <p:sldId id="1774" r:id="rId20"/>
    <p:sldId id="1754" r:id="rId21"/>
    <p:sldId id="1753" r:id="rId22"/>
    <p:sldId id="1757" r:id="rId23"/>
    <p:sldId id="1759" r:id="rId24"/>
    <p:sldId id="1760" r:id="rId25"/>
    <p:sldId id="1764" r:id="rId26"/>
    <p:sldId id="1766" r:id="rId27"/>
    <p:sldId id="1767" r:id="rId28"/>
    <p:sldId id="1768" r:id="rId29"/>
    <p:sldId id="653" r:id="rId30"/>
    <p:sldId id="1771" r:id="rId31"/>
    <p:sldId id="1776" r:id="rId32"/>
    <p:sldId id="1777" r:id="rId33"/>
  </p:sldIdLst>
  <p:sldSz cx="12192000" cy="685800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43CF2C3-3950-4E40-A02F-66DCCF188A6B}">
          <p14:sldIdLst>
            <p14:sldId id="672"/>
            <p14:sldId id="696"/>
            <p14:sldId id="699"/>
            <p14:sldId id="1775"/>
            <p14:sldId id="707"/>
            <p14:sldId id="1738"/>
            <p14:sldId id="1740"/>
            <p14:sldId id="676"/>
            <p14:sldId id="590"/>
            <p14:sldId id="651"/>
            <p14:sldId id="1742"/>
            <p14:sldId id="1773"/>
            <p14:sldId id="1744"/>
            <p14:sldId id="1745"/>
            <p14:sldId id="1747"/>
            <p14:sldId id="1749"/>
            <p14:sldId id="700"/>
            <p14:sldId id="1774"/>
            <p14:sldId id="1754"/>
            <p14:sldId id="1753"/>
            <p14:sldId id="1757"/>
            <p14:sldId id="1759"/>
            <p14:sldId id="1760"/>
            <p14:sldId id="1764"/>
            <p14:sldId id="1766"/>
            <p14:sldId id="1767"/>
            <p14:sldId id="1768"/>
            <p14:sldId id="653"/>
            <p14:sldId id="1771"/>
            <p14:sldId id="1776"/>
            <p14:sldId id="177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a:srgbClr val="FDFCFB"/>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832" autoAdjust="0"/>
    <p:restoredTop sz="79874" autoAdjust="0"/>
  </p:normalViewPr>
  <p:slideViewPr>
    <p:cSldViewPr snapToGrid="0">
      <p:cViewPr varScale="1">
        <p:scale>
          <a:sx n="111" d="100"/>
          <a:sy n="111" d="100"/>
        </p:scale>
        <p:origin x="144" y="168"/>
      </p:cViewPr>
      <p:guideLst/>
    </p:cSldViewPr>
  </p:slideViewPr>
  <p:notesTextViewPr>
    <p:cViewPr>
      <p:scale>
        <a:sx n="1" d="1"/>
        <a:sy n="1" d="1"/>
      </p:scale>
      <p:origin x="0" y="0"/>
    </p:cViewPr>
  </p:notesTextViewPr>
  <p:sorterViewPr>
    <p:cViewPr>
      <p:scale>
        <a:sx n="125" d="100"/>
        <a:sy n="125" d="100"/>
      </p:scale>
      <p:origin x="0" y="-3985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gs" Target="tags/tag1.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F51752-2BA6-4267-BD9C-0255A6E7A7A8}" type="datetimeFigureOut">
              <a:rPr lang="zh-CN" altLang="en-US" smtClean="0"/>
              <a:t>2021/11/22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02A4A-2F78-42A2-8BB5-4E355942CA26}" type="slidenum">
              <a:rPr lang="zh-CN" altLang="en-US" smtClean="0"/>
              <a:t>‹#›</a:t>
            </a:fld>
            <a:endParaRPr lang="zh-CN" altLang="en-US"/>
          </a:p>
        </p:txBody>
      </p:sp>
    </p:spTree>
    <p:extLst>
      <p:ext uri="{BB962C8B-B14F-4D97-AF65-F5344CB8AC3E}">
        <p14:creationId xmlns:p14="http://schemas.microsoft.com/office/powerpoint/2010/main" val="4215158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1</a:t>
            </a:fld>
            <a:endParaRPr lang="zh-CN" altLang="en-US"/>
          </a:p>
        </p:txBody>
      </p:sp>
    </p:spTree>
    <p:extLst>
      <p:ext uri="{BB962C8B-B14F-4D97-AF65-F5344CB8AC3E}">
        <p14:creationId xmlns:p14="http://schemas.microsoft.com/office/powerpoint/2010/main" val="3300531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11</a:t>
            </a:fld>
            <a:endParaRPr lang="zh-CN" altLang="en-US"/>
          </a:p>
        </p:txBody>
      </p:sp>
    </p:spTree>
    <p:extLst>
      <p:ext uri="{BB962C8B-B14F-4D97-AF65-F5344CB8AC3E}">
        <p14:creationId xmlns:p14="http://schemas.microsoft.com/office/powerpoint/2010/main" val="2313141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12</a:t>
            </a:fld>
            <a:endParaRPr lang="zh-CN" altLang="en-US"/>
          </a:p>
        </p:txBody>
      </p:sp>
    </p:spTree>
    <p:extLst>
      <p:ext uri="{BB962C8B-B14F-4D97-AF65-F5344CB8AC3E}">
        <p14:creationId xmlns:p14="http://schemas.microsoft.com/office/powerpoint/2010/main" val="4270712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13</a:t>
            </a:fld>
            <a:endParaRPr lang="zh-CN" altLang="en-US"/>
          </a:p>
        </p:txBody>
      </p:sp>
    </p:spTree>
    <p:extLst>
      <p:ext uri="{BB962C8B-B14F-4D97-AF65-F5344CB8AC3E}">
        <p14:creationId xmlns:p14="http://schemas.microsoft.com/office/powerpoint/2010/main" val="28672714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14</a:t>
            </a:fld>
            <a:endParaRPr lang="zh-CN" altLang="en-US"/>
          </a:p>
        </p:txBody>
      </p:sp>
    </p:spTree>
    <p:extLst>
      <p:ext uri="{BB962C8B-B14F-4D97-AF65-F5344CB8AC3E}">
        <p14:creationId xmlns:p14="http://schemas.microsoft.com/office/powerpoint/2010/main" val="820237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15</a:t>
            </a:fld>
            <a:endParaRPr lang="zh-CN" altLang="en-US"/>
          </a:p>
        </p:txBody>
      </p:sp>
    </p:spTree>
    <p:extLst>
      <p:ext uri="{BB962C8B-B14F-4D97-AF65-F5344CB8AC3E}">
        <p14:creationId xmlns:p14="http://schemas.microsoft.com/office/powerpoint/2010/main" val="18886101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16</a:t>
            </a:fld>
            <a:endParaRPr lang="zh-CN" altLang="en-US"/>
          </a:p>
        </p:txBody>
      </p:sp>
    </p:spTree>
    <p:extLst>
      <p:ext uri="{BB962C8B-B14F-4D97-AF65-F5344CB8AC3E}">
        <p14:creationId xmlns:p14="http://schemas.microsoft.com/office/powerpoint/2010/main" val="41874786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18</a:t>
            </a:fld>
            <a:endParaRPr lang="zh-CN" altLang="en-US"/>
          </a:p>
        </p:txBody>
      </p:sp>
    </p:spTree>
    <p:extLst>
      <p:ext uri="{BB962C8B-B14F-4D97-AF65-F5344CB8AC3E}">
        <p14:creationId xmlns:p14="http://schemas.microsoft.com/office/powerpoint/2010/main" val="18975907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19</a:t>
            </a:fld>
            <a:endParaRPr lang="zh-CN" altLang="en-US"/>
          </a:p>
        </p:txBody>
      </p:sp>
    </p:spTree>
    <p:extLst>
      <p:ext uri="{BB962C8B-B14F-4D97-AF65-F5344CB8AC3E}">
        <p14:creationId xmlns:p14="http://schemas.microsoft.com/office/powerpoint/2010/main" val="970287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20</a:t>
            </a:fld>
            <a:endParaRPr lang="zh-CN" altLang="en-US"/>
          </a:p>
        </p:txBody>
      </p:sp>
    </p:spTree>
    <p:extLst>
      <p:ext uri="{BB962C8B-B14F-4D97-AF65-F5344CB8AC3E}">
        <p14:creationId xmlns:p14="http://schemas.microsoft.com/office/powerpoint/2010/main" val="1723957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21</a:t>
            </a:fld>
            <a:endParaRPr lang="zh-CN" altLang="en-US"/>
          </a:p>
        </p:txBody>
      </p:sp>
    </p:spTree>
    <p:extLst>
      <p:ext uri="{BB962C8B-B14F-4D97-AF65-F5344CB8AC3E}">
        <p14:creationId xmlns:p14="http://schemas.microsoft.com/office/powerpoint/2010/main" val="676660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485110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22</a:t>
            </a:fld>
            <a:endParaRPr lang="zh-CN" altLang="en-US"/>
          </a:p>
        </p:txBody>
      </p:sp>
    </p:spTree>
    <p:extLst>
      <p:ext uri="{BB962C8B-B14F-4D97-AF65-F5344CB8AC3E}">
        <p14:creationId xmlns:p14="http://schemas.microsoft.com/office/powerpoint/2010/main" val="38626271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23</a:t>
            </a:fld>
            <a:endParaRPr lang="zh-CN" altLang="en-US"/>
          </a:p>
        </p:txBody>
      </p:sp>
    </p:spTree>
    <p:extLst>
      <p:ext uri="{BB962C8B-B14F-4D97-AF65-F5344CB8AC3E}">
        <p14:creationId xmlns:p14="http://schemas.microsoft.com/office/powerpoint/2010/main" val="2554336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24</a:t>
            </a:fld>
            <a:endParaRPr lang="zh-CN" altLang="en-US"/>
          </a:p>
        </p:txBody>
      </p:sp>
    </p:spTree>
    <p:extLst>
      <p:ext uri="{BB962C8B-B14F-4D97-AF65-F5344CB8AC3E}">
        <p14:creationId xmlns:p14="http://schemas.microsoft.com/office/powerpoint/2010/main" val="15065679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25</a:t>
            </a:fld>
            <a:endParaRPr lang="zh-CN" altLang="en-US"/>
          </a:p>
        </p:txBody>
      </p:sp>
    </p:spTree>
    <p:extLst>
      <p:ext uri="{BB962C8B-B14F-4D97-AF65-F5344CB8AC3E}">
        <p14:creationId xmlns:p14="http://schemas.microsoft.com/office/powerpoint/2010/main" val="23223429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26</a:t>
            </a:fld>
            <a:endParaRPr lang="zh-CN" altLang="en-US"/>
          </a:p>
        </p:txBody>
      </p:sp>
    </p:spTree>
    <p:extLst>
      <p:ext uri="{BB962C8B-B14F-4D97-AF65-F5344CB8AC3E}">
        <p14:creationId xmlns:p14="http://schemas.microsoft.com/office/powerpoint/2010/main" val="1617393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27</a:t>
            </a:fld>
            <a:endParaRPr lang="zh-CN" altLang="en-US"/>
          </a:p>
        </p:txBody>
      </p:sp>
    </p:spTree>
    <p:extLst>
      <p:ext uri="{BB962C8B-B14F-4D97-AF65-F5344CB8AC3E}">
        <p14:creationId xmlns:p14="http://schemas.microsoft.com/office/powerpoint/2010/main" val="40015958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741739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29</a:t>
            </a:fld>
            <a:endParaRPr lang="zh-CN" altLang="en-US"/>
          </a:p>
        </p:txBody>
      </p:sp>
    </p:spTree>
    <p:extLst>
      <p:ext uri="{BB962C8B-B14F-4D97-AF65-F5344CB8AC3E}">
        <p14:creationId xmlns:p14="http://schemas.microsoft.com/office/powerpoint/2010/main" val="24240064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30</a:t>
            </a:fld>
            <a:endParaRPr lang="zh-CN" altLang="en-US"/>
          </a:p>
        </p:txBody>
      </p:sp>
    </p:spTree>
    <p:extLst>
      <p:ext uri="{BB962C8B-B14F-4D97-AF65-F5344CB8AC3E}">
        <p14:creationId xmlns:p14="http://schemas.microsoft.com/office/powerpoint/2010/main" val="21542500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31</a:t>
            </a:fld>
            <a:endParaRPr lang="zh-CN" altLang="en-US"/>
          </a:p>
        </p:txBody>
      </p:sp>
    </p:spTree>
    <p:extLst>
      <p:ext uri="{BB962C8B-B14F-4D97-AF65-F5344CB8AC3E}">
        <p14:creationId xmlns:p14="http://schemas.microsoft.com/office/powerpoint/2010/main" val="3032128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3</a:t>
            </a:fld>
            <a:endParaRPr lang="zh-CN" altLang="en-US"/>
          </a:p>
        </p:txBody>
      </p:sp>
    </p:spTree>
    <p:extLst>
      <p:ext uri="{BB962C8B-B14F-4D97-AF65-F5344CB8AC3E}">
        <p14:creationId xmlns:p14="http://schemas.microsoft.com/office/powerpoint/2010/main" val="3795326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4</a:t>
            </a:fld>
            <a:endParaRPr lang="zh-CN" altLang="en-US"/>
          </a:p>
        </p:txBody>
      </p:sp>
    </p:spTree>
    <p:extLst>
      <p:ext uri="{BB962C8B-B14F-4D97-AF65-F5344CB8AC3E}">
        <p14:creationId xmlns:p14="http://schemas.microsoft.com/office/powerpoint/2010/main" val="2681285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5</a:t>
            </a:fld>
            <a:endParaRPr lang="zh-CN" altLang="en-US"/>
          </a:p>
        </p:txBody>
      </p:sp>
    </p:spTree>
    <p:extLst>
      <p:ext uri="{BB962C8B-B14F-4D97-AF65-F5344CB8AC3E}">
        <p14:creationId xmlns:p14="http://schemas.microsoft.com/office/powerpoint/2010/main" val="2188329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6</a:t>
            </a:fld>
            <a:endParaRPr lang="zh-CN" altLang="en-US"/>
          </a:p>
        </p:txBody>
      </p:sp>
    </p:spTree>
    <p:extLst>
      <p:ext uri="{BB962C8B-B14F-4D97-AF65-F5344CB8AC3E}">
        <p14:creationId xmlns:p14="http://schemas.microsoft.com/office/powerpoint/2010/main" val="3915474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7</a:t>
            </a:fld>
            <a:endParaRPr lang="zh-CN" altLang="en-US"/>
          </a:p>
        </p:txBody>
      </p:sp>
    </p:spTree>
    <p:extLst>
      <p:ext uri="{BB962C8B-B14F-4D97-AF65-F5344CB8AC3E}">
        <p14:creationId xmlns:p14="http://schemas.microsoft.com/office/powerpoint/2010/main" val="755812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9</a:t>
            </a:fld>
            <a:endParaRPr lang="zh-CN" altLang="en-US"/>
          </a:p>
        </p:txBody>
      </p:sp>
    </p:spTree>
    <p:extLst>
      <p:ext uri="{BB962C8B-B14F-4D97-AF65-F5344CB8AC3E}">
        <p14:creationId xmlns:p14="http://schemas.microsoft.com/office/powerpoint/2010/main" val="90855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248901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1" name="图片 10" descr="图片包含 树, 户外, 建筑物, 道路&#10;&#10;自动生成的说明">
            <a:extLst>
              <a:ext uri="{FF2B5EF4-FFF2-40B4-BE49-F238E27FC236}">
                <a16:creationId xmlns:a16="http://schemas.microsoft.com/office/drawing/2014/main" id="{D5F2FF8C-FBEA-41BC-ADC8-FDE3EE4E020C}"/>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5125" b="7878"/>
          <a:stretch/>
        </p:blipFill>
        <p:spPr>
          <a:xfrm>
            <a:off x="4282440" y="0"/>
            <a:ext cx="7909560" cy="6858000"/>
          </a:xfrm>
          <a:prstGeom prst="rect">
            <a:avLst/>
          </a:prstGeom>
        </p:spPr>
      </p:pic>
      <p:sp>
        <p:nvSpPr>
          <p:cNvPr id="12" name="矩形 11">
            <a:extLst>
              <a:ext uri="{FF2B5EF4-FFF2-40B4-BE49-F238E27FC236}">
                <a16:creationId xmlns:a16="http://schemas.microsoft.com/office/drawing/2014/main" id="{6CCD45BE-7C88-44E2-9130-06D78B8EC1F7}"/>
              </a:ext>
            </a:extLst>
          </p:cNvPr>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4" name="组合 13">
            <a:extLst>
              <a:ext uri="{FF2B5EF4-FFF2-40B4-BE49-F238E27FC236}">
                <a16:creationId xmlns:a16="http://schemas.microsoft.com/office/drawing/2014/main" id="{11D05365-1BF4-4713-A76C-4EC23572C3D6}"/>
              </a:ext>
            </a:extLst>
          </p:cNvPr>
          <p:cNvGrpSpPr/>
          <p:nvPr userDrawn="1"/>
        </p:nvGrpSpPr>
        <p:grpSpPr>
          <a:xfrm>
            <a:off x="10402823" y="853956"/>
            <a:ext cx="1875342" cy="6834393"/>
            <a:chOff x="10402823" y="853956"/>
            <a:chExt cx="1875342" cy="6834393"/>
          </a:xfrm>
        </p:grpSpPr>
        <p:sp>
          <p:nvSpPr>
            <p:cNvPr id="15" name="任意多边形: 形状 14">
              <a:extLst>
                <a:ext uri="{FF2B5EF4-FFF2-40B4-BE49-F238E27FC236}">
                  <a16:creationId xmlns:a16="http://schemas.microsoft.com/office/drawing/2014/main" id="{6842D6C9-68A1-442A-A76A-99D0802FFA31}"/>
                </a:ext>
              </a:extLst>
            </p:cNvPr>
            <p:cNvSpPr/>
            <p:nvPr userDrawn="1"/>
          </p:nvSpPr>
          <p:spPr>
            <a:xfrm rot="17975649">
              <a:off x="7764318" y="3492461"/>
              <a:ext cx="6834393" cy="1557383"/>
            </a:xfrm>
            <a:custGeom>
              <a:avLst/>
              <a:gdLst>
                <a:gd name="connsiteX0" fmla="*/ 4887162 w 6834393"/>
                <a:gd name="connsiteY0" fmla="*/ 1105918 h 1557383"/>
                <a:gd name="connsiteX1" fmla="*/ 4092251 w 6834393"/>
                <a:gd name="connsiteY1" fmla="*/ 1557383 h 1557383"/>
                <a:gd name="connsiteX2" fmla="*/ 884506 w 6834393"/>
                <a:gd name="connsiteY2" fmla="*/ 1557383 h 1557383"/>
                <a:gd name="connsiteX3" fmla="*/ 628100 w 6834393"/>
                <a:gd name="connsiteY3" fmla="*/ 1105918 h 1557383"/>
                <a:gd name="connsiteX4" fmla="*/ 6834393 w 6834393"/>
                <a:gd name="connsiteY4" fmla="*/ 0 h 1557383"/>
                <a:gd name="connsiteX5" fmla="*/ 6039483 w 6834393"/>
                <a:gd name="connsiteY5" fmla="*/ 451465 h 1557383"/>
                <a:gd name="connsiteX6" fmla="*/ 256407 w 6834393"/>
                <a:gd name="connsiteY6" fmla="*/ 451465 h 1557383"/>
                <a:gd name="connsiteX7" fmla="*/ 0 w 6834393"/>
                <a:gd name="connsiteY7" fmla="*/ 0 h 155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34393" h="1557383">
                  <a:moveTo>
                    <a:pt x="4887162" y="1105918"/>
                  </a:moveTo>
                  <a:lnTo>
                    <a:pt x="4092251" y="1557383"/>
                  </a:lnTo>
                  <a:lnTo>
                    <a:pt x="884506" y="1557383"/>
                  </a:lnTo>
                  <a:lnTo>
                    <a:pt x="628100" y="1105918"/>
                  </a:lnTo>
                  <a:close/>
                  <a:moveTo>
                    <a:pt x="6834393" y="0"/>
                  </a:moveTo>
                  <a:lnTo>
                    <a:pt x="6039483" y="451465"/>
                  </a:lnTo>
                  <a:lnTo>
                    <a:pt x="256407" y="451465"/>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6" name="任意多边形: 形状 15">
              <a:extLst>
                <a:ext uri="{FF2B5EF4-FFF2-40B4-BE49-F238E27FC236}">
                  <a16:creationId xmlns:a16="http://schemas.microsoft.com/office/drawing/2014/main" id="{E8EA7B55-B4F3-45CE-9637-C50F15FC2A40}"/>
                </a:ext>
              </a:extLst>
            </p:cNvPr>
            <p:cNvSpPr/>
            <p:nvPr userDrawn="1"/>
          </p:nvSpPr>
          <p:spPr>
            <a:xfrm rot="17975649">
              <a:off x="8726108" y="4052302"/>
              <a:ext cx="5546729" cy="1557384"/>
            </a:xfrm>
            <a:custGeom>
              <a:avLst/>
              <a:gdLst>
                <a:gd name="connsiteX0" fmla="*/ 3599499 w 5546729"/>
                <a:gd name="connsiteY0" fmla="*/ 1105919 h 1557384"/>
                <a:gd name="connsiteX1" fmla="*/ 2804588 w 5546729"/>
                <a:gd name="connsiteY1" fmla="*/ 1557384 h 1557384"/>
                <a:gd name="connsiteX2" fmla="*/ 884507 w 5546729"/>
                <a:gd name="connsiteY2" fmla="*/ 1557383 h 1557384"/>
                <a:gd name="connsiteX3" fmla="*/ 628100 w 5546729"/>
                <a:gd name="connsiteY3" fmla="*/ 1105919 h 1557384"/>
                <a:gd name="connsiteX4" fmla="*/ 5546729 w 5546729"/>
                <a:gd name="connsiteY4" fmla="*/ 1 h 1557384"/>
                <a:gd name="connsiteX5" fmla="*/ 4751818 w 5546729"/>
                <a:gd name="connsiteY5" fmla="*/ 451466 h 1557384"/>
                <a:gd name="connsiteX6" fmla="*/ 256407 w 5546729"/>
                <a:gd name="connsiteY6" fmla="*/ 451465 h 1557384"/>
                <a:gd name="connsiteX7" fmla="*/ 0 w 5546729"/>
                <a:gd name="connsiteY7" fmla="*/ 0 h 155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46729" h="1557384">
                  <a:moveTo>
                    <a:pt x="3599499" y="1105919"/>
                  </a:moveTo>
                  <a:lnTo>
                    <a:pt x="2804588" y="1557384"/>
                  </a:lnTo>
                  <a:lnTo>
                    <a:pt x="884507" y="1557383"/>
                  </a:lnTo>
                  <a:lnTo>
                    <a:pt x="628100" y="1105919"/>
                  </a:lnTo>
                  <a:close/>
                  <a:moveTo>
                    <a:pt x="5546729" y="1"/>
                  </a:moveTo>
                  <a:lnTo>
                    <a:pt x="4751818" y="451466"/>
                  </a:lnTo>
                  <a:lnTo>
                    <a:pt x="256407" y="451465"/>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pic>
        <p:nvPicPr>
          <p:cNvPr id="17" name="图片 16" descr="图片包含 树, 户外, 建筑物, 道路&#10;&#10;自动生成的说明">
            <a:extLst>
              <a:ext uri="{FF2B5EF4-FFF2-40B4-BE49-F238E27FC236}">
                <a16:creationId xmlns:a16="http://schemas.microsoft.com/office/drawing/2014/main" id="{2025EF58-6E70-4740-B931-8916FAB1B16E}"/>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7353" t="7878" r="35125" b="7878"/>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cxnSp>
        <p:nvCxnSpPr>
          <p:cNvPr id="22" name="直接连接符 21">
            <a:extLst>
              <a:ext uri="{FF2B5EF4-FFF2-40B4-BE49-F238E27FC236}">
                <a16:creationId xmlns:a16="http://schemas.microsoft.com/office/drawing/2014/main" id="{D74A19CC-EEC7-4F0B-8C9B-6FF38FE57D83}"/>
              </a:ext>
            </a:extLst>
          </p:cNvPr>
          <p:cNvCxnSpPr>
            <a:cxnSpLocks/>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2A0043C8-5BE9-465F-B287-BE41D765D1D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
        <p:nvSpPr>
          <p:cNvPr id="26" name="文本占位符 25">
            <a:extLst>
              <a:ext uri="{FF2B5EF4-FFF2-40B4-BE49-F238E27FC236}">
                <a16:creationId xmlns:a16="http://schemas.microsoft.com/office/drawing/2014/main" id="{A0EE99DC-08FE-44BF-BA3E-74CF605C7A2C}"/>
              </a:ext>
            </a:extLst>
          </p:cNvPr>
          <p:cNvSpPr>
            <a:spLocks noGrp="1"/>
          </p:cNvSpPr>
          <p:nvPr>
            <p:ph type="body" sz="quarter" idx="10"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27" name="文本占位符 25">
            <a:extLst>
              <a:ext uri="{FF2B5EF4-FFF2-40B4-BE49-F238E27FC236}">
                <a16:creationId xmlns:a16="http://schemas.microsoft.com/office/drawing/2014/main" id="{14776B52-187C-4162-B5D7-D69B3A95138B}"/>
              </a:ext>
            </a:extLst>
          </p:cNvPr>
          <p:cNvSpPr>
            <a:spLocks noGrp="1"/>
          </p:cNvSpPr>
          <p:nvPr>
            <p:ph type="body" sz="quarter" idx="11"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sp>
        <p:nvSpPr>
          <p:cNvPr id="29" name="文本占位符 28">
            <a:extLst>
              <a:ext uri="{FF2B5EF4-FFF2-40B4-BE49-F238E27FC236}">
                <a16:creationId xmlns:a16="http://schemas.microsoft.com/office/drawing/2014/main" id="{88BA8AD3-B6D3-4025-81B6-B4747DB7E286}"/>
              </a:ext>
            </a:extLst>
          </p:cNvPr>
          <p:cNvSpPr>
            <a:spLocks noGrp="1"/>
          </p:cNvSpPr>
          <p:nvPr>
            <p:ph type="body" sz="quarter" idx="12"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p>
        </p:txBody>
      </p:sp>
      <p:sp>
        <p:nvSpPr>
          <p:cNvPr id="5" name="日期占位符 4">
            <a:extLst>
              <a:ext uri="{FF2B5EF4-FFF2-40B4-BE49-F238E27FC236}">
                <a16:creationId xmlns:a16="http://schemas.microsoft.com/office/drawing/2014/main" id="{72C949B4-03CD-4689-B188-A6956850FF41}"/>
              </a:ext>
            </a:extLst>
          </p:cNvPr>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Tree>
    <p:extLst>
      <p:ext uri="{BB962C8B-B14F-4D97-AF65-F5344CB8AC3E}">
        <p14:creationId xmlns:p14="http://schemas.microsoft.com/office/powerpoint/2010/main" val="967288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图文-1）">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A55CB86B-4389-4EA3-B787-620028D19479}"/>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61" name="椭圆 60">
            <a:extLst>
              <a:ext uri="{FF2B5EF4-FFF2-40B4-BE49-F238E27FC236}">
                <a16:creationId xmlns:a16="http://schemas.microsoft.com/office/drawing/2014/main" id="{25C62E34-3A1B-4A42-8CF3-6BBD2C2045FC}"/>
              </a:ext>
            </a:extLst>
          </p:cNvPr>
          <p:cNvSpPr/>
          <p:nvPr userDrawn="1"/>
        </p:nvSpPr>
        <p:spPr>
          <a:xfrm>
            <a:off x="5194921"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2" name="椭圆 61">
            <a:extLst>
              <a:ext uri="{FF2B5EF4-FFF2-40B4-BE49-F238E27FC236}">
                <a16:creationId xmlns:a16="http://schemas.microsoft.com/office/drawing/2014/main" id="{A8D0B8E9-3EBD-4A67-9A46-555F6830B594}"/>
              </a:ext>
            </a:extLst>
          </p:cNvPr>
          <p:cNvSpPr/>
          <p:nvPr userDrawn="1"/>
        </p:nvSpPr>
        <p:spPr>
          <a:xfrm>
            <a:off x="8999857"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0" name="椭圆 29">
            <a:extLst>
              <a:ext uri="{FF2B5EF4-FFF2-40B4-BE49-F238E27FC236}">
                <a16:creationId xmlns:a16="http://schemas.microsoft.com/office/drawing/2014/main" id="{F222E3B1-00CF-42FA-90D3-A42AE019C0C8}"/>
              </a:ext>
            </a:extLst>
          </p:cNvPr>
          <p:cNvSpPr/>
          <p:nvPr userDrawn="1"/>
        </p:nvSpPr>
        <p:spPr>
          <a:xfrm>
            <a:off x="1389985"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4" name="图片占位符 53">
            <a:extLst>
              <a:ext uri="{FF2B5EF4-FFF2-40B4-BE49-F238E27FC236}">
                <a16:creationId xmlns:a16="http://schemas.microsoft.com/office/drawing/2014/main" id="{8215E5A8-F3F2-4596-8DE7-EDFFE2A1DEAC}"/>
              </a:ext>
            </a:extLst>
          </p:cNvPr>
          <p:cNvSpPr>
            <a:spLocks noGrp="1"/>
          </p:cNvSpPr>
          <p:nvPr>
            <p:ph type="pic" sz="quarter" idx="12"/>
          </p:nvPr>
        </p:nvSpPr>
        <p:spPr>
          <a:xfrm>
            <a:off x="1437869"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29" name="矩形 28">
            <a:extLst>
              <a:ext uri="{FF2B5EF4-FFF2-40B4-BE49-F238E27FC236}">
                <a16:creationId xmlns:a16="http://schemas.microsoft.com/office/drawing/2014/main" id="{BE869982-9331-4E73-92AD-62394D990346}"/>
              </a:ext>
            </a:extLst>
          </p:cNvPr>
          <p:cNvSpPr/>
          <p:nvPr userDrawn="1"/>
        </p:nvSpPr>
        <p:spPr>
          <a:xfrm>
            <a:off x="660400"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2" name="矩形 31">
            <a:extLst>
              <a:ext uri="{FF2B5EF4-FFF2-40B4-BE49-F238E27FC236}">
                <a16:creationId xmlns:a16="http://schemas.microsoft.com/office/drawing/2014/main" id="{3B3FBC9F-D68D-474D-992E-8F8A2572AF7E}"/>
              </a:ext>
            </a:extLst>
          </p:cNvPr>
          <p:cNvSpPr/>
          <p:nvPr userDrawn="1"/>
        </p:nvSpPr>
        <p:spPr>
          <a:xfrm>
            <a:off x="8270272"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1" name="矩形 40">
            <a:extLst>
              <a:ext uri="{FF2B5EF4-FFF2-40B4-BE49-F238E27FC236}">
                <a16:creationId xmlns:a16="http://schemas.microsoft.com/office/drawing/2014/main" id="{4B7CDA3E-5EB9-4B2E-8F86-B240D92D4DF2}"/>
              </a:ext>
            </a:extLst>
          </p:cNvPr>
          <p:cNvSpPr/>
          <p:nvPr userDrawn="1"/>
        </p:nvSpPr>
        <p:spPr>
          <a:xfrm>
            <a:off x="4465336"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9" name="图片占位符 58">
            <a:extLst>
              <a:ext uri="{FF2B5EF4-FFF2-40B4-BE49-F238E27FC236}">
                <a16:creationId xmlns:a16="http://schemas.microsoft.com/office/drawing/2014/main" id="{543B9424-3F3F-4F3C-BD6C-EE54F8A3D9C7}"/>
              </a:ext>
            </a:extLst>
          </p:cNvPr>
          <p:cNvSpPr>
            <a:spLocks noGrp="1"/>
          </p:cNvSpPr>
          <p:nvPr>
            <p:ph type="pic" sz="quarter" idx="13"/>
          </p:nvPr>
        </p:nvSpPr>
        <p:spPr>
          <a:xfrm>
            <a:off x="5242805"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60" name="图片占位符 59">
            <a:extLst>
              <a:ext uri="{FF2B5EF4-FFF2-40B4-BE49-F238E27FC236}">
                <a16:creationId xmlns:a16="http://schemas.microsoft.com/office/drawing/2014/main" id="{E0DF09F2-5DFF-434C-B8C8-0F1A77EDB33E}"/>
              </a:ext>
            </a:extLst>
          </p:cNvPr>
          <p:cNvSpPr>
            <a:spLocks noGrp="1"/>
          </p:cNvSpPr>
          <p:nvPr>
            <p:ph type="pic" sz="quarter" idx="14"/>
          </p:nvPr>
        </p:nvSpPr>
        <p:spPr>
          <a:xfrm>
            <a:off x="9047741"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a:p>
        </p:txBody>
      </p:sp>
      <p:sp>
        <p:nvSpPr>
          <p:cNvPr id="63" name="文本占位符 8">
            <a:extLst>
              <a:ext uri="{FF2B5EF4-FFF2-40B4-BE49-F238E27FC236}">
                <a16:creationId xmlns:a16="http://schemas.microsoft.com/office/drawing/2014/main" id="{CB91E862-60BA-48E9-86F6-CADD9A836D70}"/>
              </a:ext>
            </a:extLst>
          </p:cNvPr>
          <p:cNvSpPr>
            <a:spLocks noGrp="1"/>
          </p:cNvSpPr>
          <p:nvPr>
            <p:ph type="body" sz="quarter" idx="15" hasCustomPrompt="1"/>
          </p:nvPr>
        </p:nvSpPr>
        <p:spPr>
          <a:xfrm>
            <a:off x="943753"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66" name="文本占位符 11">
            <a:extLst>
              <a:ext uri="{FF2B5EF4-FFF2-40B4-BE49-F238E27FC236}">
                <a16:creationId xmlns:a16="http://schemas.microsoft.com/office/drawing/2014/main" id="{190F41DD-B691-4C9A-B502-2BF56803F1EA}"/>
              </a:ext>
            </a:extLst>
          </p:cNvPr>
          <p:cNvSpPr>
            <a:spLocks noGrp="1"/>
          </p:cNvSpPr>
          <p:nvPr>
            <p:ph type="body" sz="quarter" idx="16" hasCustomPrompt="1"/>
          </p:nvPr>
        </p:nvSpPr>
        <p:spPr>
          <a:xfrm>
            <a:off x="822334"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67" name="文本占位符 8">
            <a:extLst>
              <a:ext uri="{FF2B5EF4-FFF2-40B4-BE49-F238E27FC236}">
                <a16:creationId xmlns:a16="http://schemas.microsoft.com/office/drawing/2014/main" id="{A5722A68-FBFD-402C-9ED5-E5B15A3AC683}"/>
              </a:ext>
            </a:extLst>
          </p:cNvPr>
          <p:cNvSpPr>
            <a:spLocks noGrp="1"/>
          </p:cNvSpPr>
          <p:nvPr>
            <p:ph type="body" sz="quarter" idx="17" hasCustomPrompt="1"/>
          </p:nvPr>
        </p:nvSpPr>
        <p:spPr>
          <a:xfrm>
            <a:off x="4748689"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68" name="文本占位符 11">
            <a:extLst>
              <a:ext uri="{FF2B5EF4-FFF2-40B4-BE49-F238E27FC236}">
                <a16:creationId xmlns:a16="http://schemas.microsoft.com/office/drawing/2014/main" id="{0114F5DC-E637-4088-9F28-CFD292117ECE}"/>
              </a:ext>
            </a:extLst>
          </p:cNvPr>
          <p:cNvSpPr>
            <a:spLocks noGrp="1"/>
          </p:cNvSpPr>
          <p:nvPr>
            <p:ph type="body" sz="quarter" idx="18" hasCustomPrompt="1"/>
          </p:nvPr>
        </p:nvSpPr>
        <p:spPr>
          <a:xfrm>
            <a:off x="4627270"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69" name="文本占位符 8">
            <a:extLst>
              <a:ext uri="{FF2B5EF4-FFF2-40B4-BE49-F238E27FC236}">
                <a16:creationId xmlns:a16="http://schemas.microsoft.com/office/drawing/2014/main" id="{774AF59B-172B-4EDD-A80C-150E4002F4F9}"/>
              </a:ext>
            </a:extLst>
          </p:cNvPr>
          <p:cNvSpPr>
            <a:spLocks noGrp="1"/>
          </p:cNvSpPr>
          <p:nvPr>
            <p:ph type="body" sz="quarter" idx="19" hasCustomPrompt="1"/>
          </p:nvPr>
        </p:nvSpPr>
        <p:spPr>
          <a:xfrm>
            <a:off x="8553625"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70" name="文本占位符 11">
            <a:extLst>
              <a:ext uri="{FF2B5EF4-FFF2-40B4-BE49-F238E27FC236}">
                <a16:creationId xmlns:a16="http://schemas.microsoft.com/office/drawing/2014/main" id="{2014F1B5-4040-4453-8DAA-C0916F3554CD}"/>
              </a:ext>
            </a:extLst>
          </p:cNvPr>
          <p:cNvSpPr>
            <a:spLocks noGrp="1"/>
          </p:cNvSpPr>
          <p:nvPr>
            <p:ph type="body" sz="quarter" idx="20" hasCustomPrompt="1"/>
          </p:nvPr>
        </p:nvSpPr>
        <p:spPr>
          <a:xfrm>
            <a:off x="8432206"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3" name="日期占位符 2">
            <a:extLst>
              <a:ext uri="{FF2B5EF4-FFF2-40B4-BE49-F238E27FC236}">
                <a16:creationId xmlns:a16="http://schemas.microsoft.com/office/drawing/2014/main" id="{C0D3B1BF-0A7D-4A7B-A7BB-E9DCE4B82CEB}"/>
              </a:ext>
            </a:extLst>
          </p:cNvPr>
          <p:cNvSpPr>
            <a:spLocks noGrp="1"/>
          </p:cNvSpPr>
          <p:nvPr>
            <p:ph type="dt" sz="half" idx="21"/>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8BAFC0CC-A476-489C-8781-CBDD0353B7F8}"/>
              </a:ext>
            </a:extLst>
          </p:cNvPr>
          <p:cNvSpPr>
            <a:spLocks noGrp="1"/>
          </p:cNvSpPr>
          <p:nvPr>
            <p:ph type="sldNum" sz="quarter" idx="23"/>
          </p:nvPr>
        </p:nvSpPr>
        <p:spPr/>
        <p:txBody>
          <a:bodyPr/>
          <a:lstStyle/>
          <a:p>
            <a:fld id="{C79ECAFE-A460-4E13-ABCB-32CAE6136244}" type="slidenum">
              <a:rPr lang="zh-CN" altLang="en-US" smtClean="0"/>
              <a:pPr/>
              <a:t>‹#›</a:t>
            </a:fld>
            <a:endParaRPr lang="zh-CN" altLang="en-US" dirty="0"/>
          </a:p>
        </p:txBody>
      </p:sp>
      <p:grpSp>
        <p:nvGrpSpPr>
          <p:cNvPr id="35" name="组合 34">
            <a:extLst>
              <a:ext uri="{FF2B5EF4-FFF2-40B4-BE49-F238E27FC236}">
                <a16:creationId xmlns:a16="http://schemas.microsoft.com/office/drawing/2014/main" id="{5EFFA012-84DF-410F-B2D0-3E6669E2C7C0}"/>
              </a:ext>
            </a:extLst>
          </p:cNvPr>
          <p:cNvGrpSpPr>
            <a:grpSpLocks/>
          </p:cNvGrpSpPr>
          <p:nvPr userDrawn="1"/>
        </p:nvGrpSpPr>
        <p:grpSpPr>
          <a:xfrm>
            <a:off x="660400" y="344681"/>
            <a:ext cx="384771" cy="384771"/>
            <a:chOff x="669869" y="597306"/>
            <a:chExt cx="409972" cy="409973"/>
          </a:xfrm>
        </p:grpSpPr>
        <p:sp>
          <p:nvSpPr>
            <p:cNvPr id="36" name="íṥļîḓê">
              <a:extLst>
                <a:ext uri="{FF2B5EF4-FFF2-40B4-BE49-F238E27FC236}">
                  <a16:creationId xmlns:a16="http://schemas.microsoft.com/office/drawing/2014/main" id="{E73C0D37-EDAC-4E6C-B948-E6725E0376AE}"/>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7" name="íṥlíḓê">
              <a:extLst>
                <a:ext uri="{FF2B5EF4-FFF2-40B4-BE49-F238E27FC236}">
                  <a16:creationId xmlns:a16="http://schemas.microsoft.com/office/drawing/2014/main" id="{79D920AC-FF25-4E80-9F5E-FD7A3CDFEE89}"/>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8" name="ïśļiḑé">
              <a:extLst>
                <a:ext uri="{FF2B5EF4-FFF2-40B4-BE49-F238E27FC236}">
                  <a16:creationId xmlns:a16="http://schemas.microsoft.com/office/drawing/2014/main" id="{C396806A-E7FB-440E-BB47-06F7EC8FC38F}"/>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27" name="直接连接符 26">
            <a:extLst>
              <a:ext uri="{FF2B5EF4-FFF2-40B4-BE49-F238E27FC236}">
                <a16:creationId xmlns:a16="http://schemas.microsoft.com/office/drawing/2014/main" id="{1AF0D8BD-5C5C-49C0-8D5F-70837455AAFB}"/>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9840A60D-30C5-4A1F-AECB-80519F0F512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2318948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图文-2）">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37C931A3-F02B-4FEF-B6C9-6F2D4457087E}"/>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cxnSp>
        <p:nvCxnSpPr>
          <p:cNvPr id="28" name="直接连接符 27">
            <a:extLst>
              <a:ext uri="{FF2B5EF4-FFF2-40B4-BE49-F238E27FC236}">
                <a16:creationId xmlns:a16="http://schemas.microsoft.com/office/drawing/2014/main" id="{BF51A262-EF82-4309-AD98-5095F6DA986F}"/>
              </a:ext>
            </a:extLst>
          </p:cNvPr>
          <p:cNvCxnSpPr>
            <a:cxnSpLocks/>
          </p:cNvCxnSpPr>
          <p:nvPr userDrawn="1"/>
        </p:nvCxnSpPr>
        <p:spPr>
          <a:xfrm>
            <a:off x="669228" y="3632200"/>
            <a:ext cx="10858500" cy="0"/>
          </a:xfrm>
          <a:prstGeom prst="line">
            <a:avLst/>
          </a:prstGeom>
          <a:ln w="25400" cap="flat">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39314F2A-CF68-49ED-B2FE-7EB0D909A425}"/>
              </a:ext>
            </a:extLst>
          </p:cNvPr>
          <p:cNvSpPr/>
          <p:nvPr userDrawn="1"/>
        </p:nvSpPr>
        <p:spPr>
          <a:xfrm>
            <a:off x="669228" y="1496583"/>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3910F900-2807-4DCD-B5B5-82A5DD0F608E}"/>
              </a:ext>
            </a:extLst>
          </p:cNvPr>
          <p:cNvSpPr/>
          <p:nvPr userDrawn="1"/>
        </p:nvSpPr>
        <p:spPr>
          <a:xfrm>
            <a:off x="9394356" y="3984612"/>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图片占位符 42">
            <a:extLst>
              <a:ext uri="{FF2B5EF4-FFF2-40B4-BE49-F238E27FC236}">
                <a16:creationId xmlns:a16="http://schemas.microsoft.com/office/drawing/2014/main" id="{4D9A6F69-B4BF-497A-A215-06F3933D0E7C}"/>
              </a:ext>
            </a:extLst>
          </p:cNvPr>
          <p:cNvSpPr>
            <a:spLocks noGrp="1"/>
          </p:cNvSpPr>
          <p:nvPr>
            <p:ph type="pic" sz="quarter" idx="12"/>
          </p:nvPr>
        </p:nvSpPr>
        <p:spPr>
          <a:xfrm>
            <a:off x="726750" y="153673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44" name="图片占位符 43">
            <a:extLst>
              <a:ext uri="{FF2B5EF4-FFF2-40B4-BE49-F238E27FC236}">
                <a16:creationId xmlns:a16="http://schemas.microsoft.com/office/drawing/2014/main" id="{A4BFC51A-AB6F-4D9D-BDF3-1B823AA6C651}"/>
              </a:ext>
            </a:extLst>
          </p:cNvPr>
          <p:cNvSpPr>
            <a:spLocks noGrp="1"/>
          </p:cNvSpPr>
          <p:nvPr>
            <p:ph type="pic" sz="quarter" idx="13"/>
          </p:nvPr>
        </p:nvSpPr>
        <p:spPr>
          <a:xfrm>
            <a:off x="9451878" y="403296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5" name="文本占位符 4">
            <a:extLst>
              <a:ext uri="{FF2B5EF4-FFF2-40B4-BE49-F238E27FC236}">
                <a16:creationId xmlns:a16="http://schemas.microsoft.com/office/drawing/2014/main" id="{2D5056C9-4B0E-421F-ADCF-E3C7E8E216AA}"/>
              </a:ext>
            </a:extLst>
          </p:cNvPr>
          <p:cNvSpPr>
            <a:spLocks noGrp="1"/>
          </p:cNvSpPr>
          <p:nvPr>
            <p:ph type="body" sz="quarter" idx="14" hasCustomPrompt="1"/>
          </p:nvPr>
        </p:nvSpPr>
        <p:spPr>
          <a:xfrm>
            <a:off x="3246271" y="1535879"/>
            <a:ext cx="2793341" cy="461962"/>
          </a:xfrm>
          <a:prstGeom prst="rect">
            <a:avLst/>
          </a:prstGeom>
        </p:spPr>
        <p:txBody>
          <a:bodyPr lIns="0">
            <a:normAutofit/>
          </a:bodyPr>
          <a:lstStyle>
            <a:lvl1pPr marL="0" indent="0">
              <a:lnSpc>
                <a:spcPct val="100000"/>
              </a:lnSpc>
              <a:buNone/>
              <a:defRPr sz="2400" b="1">
                <a:solidFill>
                  <a:schemeClr val="accent1"/>
                </a:solidFill>
              </a:defRPr>
            </a:lvl1pPr>
          </a:lstStyle>
          <a:p>
            <a:pPr lvl="0"/>
            <a:r>
              <a:rPr lang="zh-CN" altLang="en-US" dirty="0"/>
              <a:t>请输入你的标题</a:t>
            </a:r>
          </a:p>
        </p:txBody>
      </p:sp>
      <p:sp>
        <p:nvSpPr>
          <p:cNvPr id="45" name="文本占位符 4">
            <a:extLst>
              <a:ext uri="{FF2B5EF4-FFF2-40B4-BE49-F238E27FC236}">
                <a16:creationId xmlns:a16="http://schemas.microsoft.com/office/drawing/2014/main" id="{AAAC5588-F2FF-473C-9D87-293341897B98}"/>
              </a:ext>
            </a:extLst>
          </p:cNvPr>
          <p:cNvSpPr>
            <a:spLocks noGrp="1"/>
          </p:cNvSpPr>
          <p:nvPr>
            <p:ph type="body" sz="quarter" idx="15" hasCustomPrompt="1"/>
          </p:nvPr>
        </p:nvSpPr>
        <p:spPr>
          <a:xfrm>
            <a:off x="6148516" y="4025048"/>
            <a:ext cx="2793341" cy="461962"/>
          </a:xfrm>
          <a:prstGeom prst="rect">
            <a:avLst/>
          </a:prstGeom>
        </p:spPr>
        <p:txBody>
          <a:bodyPr lIns="90000" rIns="0">
            <a:normAutofit/>
          </a:bodyPr>
          <a:lstStyle>
            <a:lvl1pPr marL="0" indent="0" algn="r">
              <a:lnSpc>
                <a:spcPct val="100000"/>
              </a:lnSpc>
              <a:buNone/>
              <a:defRPr sz="2400" b="1">
                <a:solidFill>
                  <a:schemeClr val="accent1"/>
                </a:solidFill>
              </a:defRPr>
            </a:lvl1pPr>
          </a:lstStyle>
          <a:p>
            <a:pPr lvl="0"/>
            <a:r>
              <a:rPr lang="zh-CN" altLang="en-US" dirty="0"/>
              <a:t>请输入你的标题</a:t>
            </a:r>
          </a:p>
        </p:txBody>
      </p:sp>
      <p:sp>
        <p:nvSpPr>
          <p:cNvPr id="46" name="文本占位符 11">
            <a:extLst>
              <a:ext uri="{FF2B5EF4-FFF2-40B4-BE49-F238E27FC236}">
                <a16:creationId xmlns:a16="http://schemas.microsoft.com/office/drawing/2014/main" id="{AB26A110-C91B-497D-9B24-4D7C41B00773}"/>
              </a:ext>
            </a:extLst>
          </p:cNvPr>
          <p:cNvSpPr>
            <a:spLocks noGrp="1"/>
          </p:cNvSpPr>
          <p:nvPr>
            <p:ph type="body" sz="quarter" idx="18" hasCustomPrompt="1"/>
          </p:nvPr>
        </p:nvSpPr>
        <p:spPr>
          <a:xfrm>
            <a:off x="3246271" y="2153813"/>
            <a:ext cx="8272629" cy="646331"/>
          </a:xfrm>
          <a:prstGeom prst="rect">
            <a:avLst/>
          </a:prstGeom>
        </p:spPr>
        <p:txBody>
          <a:bodyPr lIns="0">
            <a:noAutofit/>
          </a:bodyPr>
          <a:lstStyle>
            <a:lvl1pPr marL="0" indent="0" algn="l">
              <a:lnSpc>
                <a:spcPct val="130000"/>
              </a:lnSpc>
              <a:buNone/>
              <a:defRPr sz="1800"/>
            </a:lvl1pPr>
          </a:lstStyle>
          <a:p>
            <a:pPr lvl="0"/>
            <a:r>
              <a:rPr lang="zh-CN" altLang="en-US" dirty="0"/>
              <a:t>请输入你的内容</a:t>
            </a:r>
          </a:p>
        </p:txBody>
      </p:sp>
      <p:sp>
        <p:nvSpPr>
          <p:cNvPr id="47" name="文本占位符 11">
            <a:extLst>
              <a:ext uri="{FF2B5EF4-FFF2-40B4-BE49-F238E27FC236}">
                <a16:creationId xmlns:a16="http://schemas.microsoft.com/office/drawing/2014/main" id="{D7D35C3C-4CAC-4330-9805-A8DD184FFDE2}"/>
              </a:ext>
            </a:extLst>
          </p:cNvPr>
          <p:cNvSpPr>
            <a:spLocks noGrp="1"/>
          </p:cNvSpPr>
          <p:nvPr>
            <p:ph type="body" sz="quarter" idx="19" hasCustomPrompt="1"/>
          </p:nvPr>
        </p:nvSpPr>
        <p:spPr>
          <a:xfrm>
            <a:off x="669228" y="4619089"/>
            <a:ext cx="8272629" cy="646331"/>
          </a:xfrm>
          <a:prstGeom prst="rect">
            <a:avLst/>
          </a:prstGeom>
        </p:spPr>
        <p:txBody>
          <a:bodyPr lIns="90000" rIns="0">
            <a:noAutofit/>
          </a:bodyPr>
          <a:lstStyle>
            <a:lvl1pPr marL="0" indent="0" algn="r">
              <a:lnSpc>
                <a:spcPct val="130000"/>
              </a:lnSpc>
              <a:buNone/>
              <a:defRPr sz="1800"/>
            </a:lvl1pPr>
          </a:lstStyle>
          <a:p>
            <a:pPr lvl="0"/>
            <a:r>
              <a:rPr lang="zh-CN" altLang="en-US" dirty="0"/>
              <a:t>请输入你的内容</a:t>
            </a:r>
          </a:p>
        </p:txBody>
      </p:sp>
      <p:sp>
        <p:nvSpPr>
          <p:cNvPr id="3" name="日期占位符 2">
            <a:extLst>
              <a:ext uri="{FF2B5EF4-FFF2-40B4-BE49-F238E27FC236}">
                <a16:creationId xmlns:a16="http://schemas.microsoft.com/office/drawing/2014/main" id="{ABC6B45C-941A-49AC-90B5-0D96B66518D9}"/>
              </a:ext>
            </a:extLst>
          </p:cNvPr>
          <p:cNvSpPr>
            <a:spLocks noGrp="1"/>
          </p:cNvSpPr>
          <p:nvPr>
            <p:ph type="dt" sz="half" idx="2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a:extLst>
              <a:ext uri="{FF2B5EF4-FFF2-40B4-BE49-F238E27FC236}">
                <a16:creationId xmlns:a16="http://schemas.microsoft.com/office/drawing/2014/main" id="{1B290F5A-D196-486B-8B44-1CBEEEB17348}"/>
              </a:ext>
            </a:extLst>
          </p:cNvPr>
          <p:cNvSpPr>
            <a:spLocks noGrp="1"/>
          </p:cNvSpPr>
          <p:nvPr>
            <p:ph type="sldNum" sz="quarter" idx="22"/>
          </p:nvPr>
        </p:nvSpPr>
        <p:spPr/>
        <p:txBody>
          <a:bodyPr/>
          <a:lstStyle/>
          <a:p>
            <a:fld id="{C79ECAFE-A460-4E13-ABCB-32CAE6136244}" type="slidenum">
              <a:rPr lang="zh-CN" altLang="en-US" smtClean="0"/>
              <a:pPr/>
              <a:t>‹#›</a:t>
            </a:fld>
            <a:endParaRPr lang="zh-CN" altLang="en-US" dirty="0"/>
          </a:p>
        </p:txBody>
      </p:sp>
      <p:grpSp>
        <p:nvGrpSpPr>
          <p:cNvPr id="32" name="组合 31">
            <a:extLst>
              <a:ext uri="{FF2B5EF4-FFF2-40B4-BE49-F238E27FC236}">
                <a16:creationId xmlns:a16="http://schemas.microsoft.com/office/drawing/2014/main" id="{787FD327-8DAB-4849-B23B-4503BB310E89}"/>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82477A65-0AA8-4438-AE9B-67C58081D3B2}"/>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E8493DE7-20AC-4E02-9138-ED6DFC7987F2}"/>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6" name="ïśļiḑé">
              <a:extLst>
                <a:ext uri="{FF2B5EF4-FFF2-40B4-BE49-F238E27FC236}">
                  <a16:creationId xmlns:a16="http://schemas.microsoft.com/office/drawing/2014/main" id="{9FDCD366-6E90-4CAE-9B4E-923FD06A8213}"/>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21" name="直接连接符 20">
            <a:extLst>
              <a:ext uri="{FF2B5EF4-FFF2-40B4-BE49-F238E27FC236}">
                <a16:creationId xmlns:a16="http://schemas.microsoft.com/office/drawing/2014/main" id="{9A7C9315-46B6-4C80-9DC5-D716FD2C6909}"/>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834D1D11-22C8-4B8A-845A-DA19D169CC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10629756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图文-3）">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14" name="图片占位符 13">
            <a:extLst>
              <a:ext uri="{FF2B5EF4-FFF2-40B4-BE49-F238E27FC236}">
                <a16:creationId xmlns:a16="http://schemas.microsoft.com/office/drawing/2014/main" id="{6EF8AE4B-FF18-4208-8A45-195327FF613F}"/>
              </a:ext>
            </a:extLst>
          </p:cNvPr>
          <p:cNvSpPr>
            <a:spLocks noGrp="1"/>
          </p:cNvSpPr>
          <p:nvPr>
            <p:ph type="pic" sz="quarter" idx="12"/>
          </p:nvPr>
        </p:nvSpPr>
        <p:spPr>
          <a:xfrm>
            <a:off x="660402" y="2447962"/>
            <a:ext cx="4420885" cy="3686138"/>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5162118" y="2447964"/>
            <a:ext cx="3154730" cy="1802652"/>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BDC6C58C-0B92-44BF-8A19-419B923FBF61}"/>
              </a:ext>
            </a:extLst>
          </p:cNvPr>
          <p:cNvSpPr/>
          <p:nvPr userDrawn="1"/>
        </p:nvSpPr>
        <p:spPr>
          <a:xfrm>
            <a:off x="8397680" y="2447964"/>
            <a:ext cx="3154731" cy="1802652"/>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D5E64B7C-7CCC-42D1-8560-4E5DEFC5395B}"/>
              </a:ext>
            </a:extLst>
          </p:cNvPr>
          <p:cNvSpPr/>
          <p:nvPr userDrawn="1"/>
        </p:nvSpPr>
        <p:spPr>
          <a:xfrm>
            <a:off x="5162118" y="4331447"/>
            <a:ext cx="3154730" cy="1802654"/>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任意多边形: 形状 27">
            <a:extLst>
              <a:ext uri="{FF2B5EF4-FFF2-40B4-BE49-F238E27FC236}">
                <a16:creationId xmlns:a16="http://schemas.microsoft.com/office/drawing/2014/main" id="{51025493-6207-41EE-AD4A-9D975CA114F7}"/>
              </a:ext>
            </a:extLst>
          </p:cNvPr>
          <p:cNvSpPr/>
          <p:nvPr userDrawn="1"/>
        </p:nvSpPr>
        <p:spPr>
          <a:xfrm>
            <a:off x="8397680" y="4331447"/>
            <a:ext cx="3154731" cy="1802654"/>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5398522" y="2612248"/>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5277103"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46" name="文本占位符 8">
            <a:extLst>
              <a:ext uri="{FF2B5EF4-FFF2-40B4-BE49-F238E27FC236}">
                <a16:creationId xmlns:a16="http://schemas.microsoft.com/office/drawing/2014/main" id="{2277037F-2FF9-4C73-8DCD-610E383860BE}"/>
              </a:ext>
            </a:extLst>
          </p:cNvPr>
          <p:cNvSpPr>
            <a:spLocks noGrp="1"/>
          </p:cNvSpPr>
          <p:nvPr>
            <p:ph type="body" sz="quarter" idx="15" hasCustomPrompt="1"/>
          </p:nvPr>
        </p:nvSpPr>
        <p:spPr>
          <a:xfrm>
            <a:off x="8634084" y="2612248"/>
            <a:ext cx="2681922" cy="461665"/>
          </a:xfrm>
          <a:prstGeom prst="rect">
            <a:avLst/>
          </a:prstGeom>
        </p:spPr>
        <p:txBody>
          <a:bodyPr wrap="square">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47" name="文本占位符 11">
            <a:extLst>
              <a:ext uri="{FF2B5EF4-FFF2-40B4-BE49-F238E27FC236}">
                <a16:creationId xmlns:a16="http://schemas.microsoft.com/office/drawing/2014/main" id="{E03DA55B-A83C-4517-8B43-D4C7657AF71C}"/>
              </a:ext>
            </a:extLst>
          </p:cNvPr>
          <p:cNvSpPr>
            <a:spLocks noGrp="1"/>
          </p:cNvSpPr>
          <p:nvPr>
            <p:ph type="body" sz="quarter" idx="16" hasCustomPrompt="1"/>
          </p:nvPr>
        </p:nvSpPr>
        <p:spPr>
          <a:xfrm>
            <a:off x="8512665"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48" name="文本占位符 8">
            <a:extLst>
              <a:ext uri="{FF2B5EF4-FFF2-40B4-BE49-F238E27FC236}">
                <a16:creationId xmlns:a16="http://schemas.microsoft.com/office/drawing/2014/main" id="{BEF2E614-A885-4C84-AAD2-B1ED9723F040}"/>
              </a:ext>
            </a:extLst>
          </p:cNvPr>
          <p:cNvSpPr>
            <a:spLocks noGrp="1"/>
          </p:cNvSpPr>
          <p:nvPr>
            <p:ph type="body" sz="quarter" idx="17" hasCustomPrompt="1"/>
          </p:nvPr>
        </p:nvSpPr>
        <p:spPr>
          <a:xfrm>
            <a:off x="8634084"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49" name="文本占位符 11">
            <a:extLst>
              <a:ext uri="{FF2B5EF4-FFF2-40B4-BE49-F238E27FC236}">
                <a16:creationId xmlns:a16="http://schemas.microsoft.com/office/drawing/2014/main" id="{8C9A4F02-5C16-448E-B39C-4D2DD7AFC18C}"/>
              </a:ext>
            </a:extLst>
          </p:cNvPr>
          <p:cNvSpPr>
            <a:spLocks noGrp="1"/>
          </p:cNvSpPr>
          <p:nvPr>
            <p:ph type="body" sz="quarter" idx="18" hasCustomPrompt="1"/>
          </p:nvPr>
        </p:nvSpPr>
        <p:spPr>
          <a:xfrm>
            <a:off x="8512665"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50" name="文本占位符 8">
            <a:extLst>
              <a:ext uri="{FF2B5EF4-FFF2-40B4-BE49-F238E27FC236}">
                <a16:creationId xmlns:a16="http://schemas.microsoft.com/office/drawing/2014/main" id="{7AFD95D9-4259-43E1-A03C-132FA41A3CDA}"/>
              </a:ext>
            </a:extLst>
          </p:cNvPr>
          <p:cNvSpPr>
            <a:spLocks noGrp="1"/>
          </p:cNvSpPr>
          <p:nvPr>
            <p:ph type="body" sz="quarter" idx="19" hasCustomPrompt="1"/>
          </p:nvPr>
        </p:nvSpPr>
        <p:spPr>
          <a:xfrm>
            <a:off x="5398522"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51" name="文本占位符 11">
            <a:extLst>
              <a:ext uri="{FF2B5EF4-FFF2-40B4-BE49-F238E27FC236}">
                <a16:creationId xmlns:a16="http://schemas.microsoft.com/office/drawing/2014/main" id="{59D80548-5474-40C1-82DE-200319D7B0A5}"/>
              </a:ext>
            </a:extLst>
          </p:cNvPr>
          <p:cNvSpPr>
            <a:spLocks noGrp="1"/>
          </p:cNvSpPr>
          <p:nvPr>
            <p:ph type="body" sz="quarter" idx="20" hasCustomPrompt="1"/>
          </p:nvPr>
        </p:nvSpPr>
        <p:spPr>
          <a:xfrm>
            <a:off x="5277103"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52" name="文本占位符 11">
            <a:extLst>
              <a:ext uri="{FF2B5EF4-FFF2-40B4-BE49-F238E27FC236}">
                <a16:creationId xmlns:a16="http://schemas.microsoft.com/office/drawing/2014/main" id="{F2F5978A-06D9-4540-91E1-CA035F1D5E2D}"/>
              </a:ext>
            </a:extLst>
          </p:cNvPr>
          <p:cNvSpPr>
            <a:spLocks noGrp="1"/>
          </p:cNvSpPr>
          <p:nvPr>
            <p:ph type="body" sz="quarter" idx="21" hasCustomPrompt="1"/>
          </p:nvPr>
        </p:nvSpPr>
        <p:spPr>
          <a:xfrm>
            <a:off x="660400" y="1337587"/>
            <a:ext cx="10858500" cy="735563"/>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cxnSp>
        <p:nvCxnSpPr>
          <p:cNvPr id="26" name="直接连接符 25">
            <a:extLst>
              <a:ext uri="{FF2B5EF4-FFF2-40B4-BE49-F238E27FC236}">
                <a16:creationId xmlns:a16="http://schemas.microsoft.com/office/drawing/2014/main" id="{EB1F1701-006D-4D50-BCD6-1E3E503C77AF}"/>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7" name="图片 26">
            <a:extLst>
              <a:ext uri="{FF2B5EF4-FFF2-40B4-BE49-F238E27FC236}">
                <a16:creationId xmlns:a16="http://schemas.microsoft.com/office/drawing/2014/main" id="{39A419CA-1946-4513-9CE4-3789D89EBBB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696697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图文-4）">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14" name="图片占位符 13">
            <a:extLst>
              <a:ext uri="{FF2B5EF4-FFF2-40B4-BE49-F238E27FC236}">
                <a16:creationId xmlns:a16="http://schemas.microsoft.com/office/drawing/2014/main" id="{6EF8AE4B-FF18-4208-8A45-195327FF613F}"/>
              </a:ext>
            </a:extLst>
          </p:cNvPr>
          <p:cNvSpPr>
            <a:spLocks noGrp="1"/>
          </p:cNvSpPr>
          <p:nvPr>
            <p:ph type="pic" sz="quarter" idx="12"/>
          </p:nvPr>
        </p:nvSpPr>
        <p:spPr>
          <a:xfrm>
            <a:off x="660402" y="1585023"/>
            <a:ext cx="5984238" cy="4554593"/>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dirty="0"/>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sp>
        <p:nvSpPr>
          <p:cNvPr id="2" name="矩形 1">
            <a:extLst>
              <a:ext uri="{FF2B5EF4-FFF2-40B4-BE49-F238E27FC236}">
                <a16:creationId xmlns:a16="http://schemas.microsoft.com/office/drawing/2014/main" id="{292A3A43-2DA5-421A-B020-E77A80A42307}"/>
              </a:ext>
            </a:extLst>
          </p:cNvPr>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a:extLst>
              <a:ext uri="{FF2B5EF4-FFF2-40B4-BE49-F238E27FC236}">
                <a16:creationId xmlns:a16="http://schemas.microsoft.com/office/drawing/2014/main" id="{01D43A75-79AC-4072-88DF-C15548DFB0AC}"/>
              </a:ext>
            </a:extLst>
          </p:cNvPr>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sp>
        <p:nvSpPr>
          <p:cNvPr id="36" name="文本占位符 11">
            <a:extLst>
              <a:ext uri="{FF2B5EF4-FFF2-40B4-BE49-F238E27FC236}">
                <a16:creationId xmlns:a16="http://schemas.microsoft.com/office/drawing/2014/main" id="{90797FE4-3718-4BED-A6A4-5D3E09EF78DC}"/>
              </a:ext>
            </a:extLst>
          </p:cNvPr>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cxnSp>
        <p:nvCxnSpPr>
          <p:cNvPr id="21" name="直接连接符 20">
            <a:extLst>
              <a:ext uri="{FF2B5EF4-FFF2-40B4-BE49-F238E27FC236}">
                <a16:creationId xmlns:a16="http://schemas.microsoft.com/office/drawing/2014/main" id="{EC3B5A21-FE43-4535-9930-76B750A9821F}"/>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5FE6D952-D608-4DC8-A3BC-61DCFC5CEC7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5557481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图文-5）">
    <p:spTree>
      <p:nvGrpSpPr>
        <p:cNvPr id="1" name=""/>
        <p:cNvGrpSpPr/>
        <p:nvPr/>
      </p:nvGrpSpPr>
      <p:grpSpPr>
        <a:xfrm>
          <a:off x="0" y="0"/>
          <a:ext cx="0" cy="0"/>
          <a:chOff x="0" y="0"/>
          <a:chExt cx="0" cy="0"/>
        </a:xfrm>
      </p:grpSpPr>
      <p:sp>
        <p:nvSpPr>
          <p:cNvPr id="63" name="图片占位符 62">
            <a:extLst>
              <a:ext uri="{FF2B5EF4-FFF2-40B4-BE49-F238E27FC236}">
                <a16:creationId xmlns:a16="http://schemas.microsoft.com/office/drawing/2014/main" id="{2F0B5F99-4C78-4437-8C2E-B75EAE365744}"/>
              </a:ext>
            </a:extLst>
          </p:cNvPr>
          <p:cNvSpPr>
            <a:spLocks noGrp="1"/>
          </p:cNvSpPr>
          <p:nvPr>
            <p:ph type="pic" sz="quarter" idx="27"/>
          </p:nvPr>
        </p:nvSpPr>
        <p:spPr>
          <a:xfrm>
            <a:off x="660404"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4" name="图片占位符 63">
            <a:extLst>
              <a:ext uri="{FF2B5EF4-FFF2-40B4-BE49-F238E27FC236}">
                <a16:creationId xmlns:a16="http://schemas.microsoft.com/office/drawing/2014/main" id="{1FF65A25-49DF-4BB5-B3BC-D4930A373098}"/>
              </a:ext>
            </a:extLst>
          </p:cNvPr>
          <p:cNvSpPr>
            <a:spLocks noGrp="1"/>
          </p:cNvSpPr>
          <p:nvPr>
            <p:ph type="pic" sz="quarter" idx="28"/>
          </p:nvPr>
        </p:nvSpPr>
        <p:spPr>
          <a:xfrm>
            <a:off x="3696741"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5" name="图片占位符 64">
            <a:extLst>
              <a:ext uri="{FF2B5EF4-FFF2-40B4-BE49-F238E27FC236}">
                <a16:creationId xmlns:a16="http://schemas.microsoft.com/office/drawing/2014/main" id="{E3FD3AEC-43EE-4C80-956B-57F9D812C946}"/>
              </a:ext>
            </a:extLst>
          </p:cNvPr>
          <p:cNvSpPr>
            <a:spLocks noGrp="1"/>
          </p:cNvSpPr>
          <p:nvPr>
            <p:ph type="pic" sz="quarter" idx="29"/>
          </p:nvPr>
        </p:nvSpPr>
        <p:spPr>
          <a:xfrm>
            <a:off x="660404" y="3895974"/>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6" name="图片占位符 65">
            <a:extLst>
              <a:ext uri="{FF2B5EF4-FFF2-40B4-BE49-F238E27FC236}">
                <a16:creationId xmlns:a16="http://schemas.microsoft.com/office/drawing/2014/main" id="{E182FFE1-10F9-4B1C-BE85-18E757959D98}"/>
              </a:ext>
            </a:extLst>
          </p:cNvPr>
          <p:cNvSpPr>
            <a:spLocks noGrp="1"/>
          </p:cNvSpPr>
          <p:nvPr>
            <p:ph type="pic" sz="quarter" idx="30"/>
          </p:nvPr>
        </p:nvSpPr>
        <p:spPr>
          <a:xfrm>
            <a:off x="3696741" y="3895974"/>
            <a:ext cx="2947899"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sp>
        <p:nvSpPr>
          <p:cNvPr id="2" name="矩形 1">
            <a:extLst>
              <a:ext uri="{FF2B5EF4-FFF2-40B4-BE49-F238E27FC236}">
                <a16:creationId xmlns:a16="http://schemas.microsoft.com/office/drawing/2014/main" id="{292A3A43-2DA5-421A-B020-E77A80A42307}"/>
              </a:ext>
            </a:extLst>
          </p:cNvPr>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a:extLst>
              <a:ext uri="{FF2B5EF4-FFF2-40B4-BE49-F238E27FC236}">
                <a16:creationId xmlns:a16="http://schemas.microsoft.com/office/drawing/2014/main" id="{01D43A75-79AC-4072-88DF-C15548DFB0AC}"/>
              </a:ext>
            </a:extLst>
          </p:cNvPr>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sp>
        <p:nvSpPr>
          <p:cNvPr id="36" name="文本占位符 11">
            <a:extLst>
              <a:ext uri="{FF2B5EF4-FFF2-40B4-BE49-F238E27FC236}">
                <a16:creationId xmlns:a16="http://schemas.microsoft.com/office/drawing/2014/main" id="{90797FE4-3718-4BED-A6A4-5D3E09EF78DC}"/>
              </a:ext>
            </a:extLst>
          </p:cNvPr>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cxnSp>
        <p:nvCxnSpPr>
          <p:cNvPr id="22" name="直接连接符 21">
            <a:extLst>
              <a:ext uri="{FF2B5EF4-FFF2-40B4-BE49-F238E27FC236}">
                <a16:creationId xmlns:a16="http://schemas.microsoft.com/office/drawing/2014/main" id="{7E057135-E831-4A5F-958C-36A48602572D}"/>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DEFE0DEA-39C1-4731-B0B5-E78F50F66EF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41707278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6549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8" name="图片 17" descr="图片包含 树, 户外, 建筑物, 道路&#10;&#10;自动生成的说明">
            <a:extLst>
              <a:ext uri="{FF2B5EF4-FFF2-40B4-BE49-F238E27FC236}">
                <a16:creationId xmlns:a16="http://schemas.microsoft.com/office/drawing/2014/main" id="{0EB9AD25-3DBA-4031-8D18-BA45806A2EF2}"/>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5125" b="7878"/>
          <a:stretch/>
        </p:blipFill>
        <p:spPr>
          <a:xfrm>
            <a:off x="4282440" y="0"/>
            <a:ext cx="7909560" cy="6858000"/>
          </a:xfrm>
          <a:prstGeom prst="rect">
            <a:avLst/>
          </a:prstGeom>
        </p:spPr>
      </p:pic>
      <p:sp>
        <p:nvSpPr>
          <p:cNvPr id="19" name="矩形 18">
            <a:extLst>
              <a:ext uri="{FF2B5EF4-FFF2-40B4-BE49-F238E27FC236}">
                <a16:creationId xmlns:a16="http://schemas.microsoft.com/office/drawing/2014/main" id="{CEAD4A44-059C-41F2-A222-A7091C0C918A}"/>
              </a:ext>
            </a:extLst>
          </p:cNvPr>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a:extLst>
              <a:ext uri="{FF2B5EF4-FFF2-40B4-BE49-F238E27FC236}">
                <a16:creationId xmlns:a16="http://schemas.microsoft.com/office/drawing/2014/main" id="{8E35E8B6-A4C4-4676-9850-0F8FEA9795EE}"/>
              </a:ext>
            </a:extLst>
          </p:cNvPr>
          <p:cNvSpPr/>
          <p:nvPr userDrawn="1"/>
        </p:nvSpPr>
        <p:spPr>
          <a:xfrm>
            <a:off x="0" y="0"/>
            <a:ext cx="12192000" cy="6858000"/>
          </a:xfrm>
          <a:prstGeom prst="rect">
            <a:avLst/>
          </a:prstGeom>
          <a:blipFill dpi="0" rotWithShape="1">
            <a:blip r:embed="rId3">
              <a:alphaModFix amt="5000"/>
            </a:blip>
            <a:srcRect/>
            <a:tile tx="0" ty="0" sx="100000" sy="100000" flip="none" algn="tl"/>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树, 户外, 建筑物, 道路&#10;&#10;自动生成的说明">
            <a:extLst>
              <a:ext uri="{FF2B5EF4-FFF2-40B4-BE49-F238E27FC236}">
                <a16:creationId xmlns:a16="http://schemas.microsoft.com/office/drawing/2014/main" id="{0D7D46CB-CEAD-4FE4-A998-6F37DF505D59}"/>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7353" t="7878" r="35125" b="7878"/>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sp>
        <p:nvSpPr>
          <p:cNvPr id="52" name="任意多边形: 形状 51">
            <a:extLst>
              <a:ext uri="{FF2B5EF4-FFF2-40B4-BE49-F238E27FC236}">
                <a16:creationId xmlns:a16="http://schemas.microsoft.com/office/drawing/2014/main" id="{A58FA06B-AB25-4978-AAE5-CC0F97442BB5}"/>
              </a:ext>
            </a:extLst>
          </p:cNvPr>
          <p:cNvSpPr/>
          <p:nvPr userDrawn="1"/>
        </p:nvSpPr>
        <p:spPr>
          <a:xfrm rot="1759603">
            <a:off x="5759550" y="3287609"/>
            <a:ext cx="326672" cy="3900322"/>
          </a:xfrm>
          <a:custGeom>
            <a:avLst/>
            <a:gdLst>
              <a:gd name="connsiteX0" fmla="*/ 0 w 326672"/>
              <a:gd name="connsiteY0" fmla="*/ 0 h 3900322"/>
              <a:gd name="connsiteX1" fmla="*/ 326672 w 326672"/>
              <a:gd name="connsiteY1" fmla="*/ 0 h 3900322"/>
              <a:gd name="connsiteX2" fmla="*/ 326672 w 326672"/>
              <a:gd name="connsiteY2" fmla="*/ 3716802 h 3900322"/>
              <a:gd name="connsiteX3" fmla="*/ 0 w 326672"/>
              <a:gd name="connsiteY3" fmla="*/ 3900322 h 3900322"/>
            </a:gdLst>
            <a:ahLst/>
            <a:cxnLst>
              <a:cxn ang="0">
                <a:pos x="connsiteX0" y="connsiteY0"/>
              </a:cxn>
              <a:cxn ang="0">
                <a:pos x="connsiteX1" y="connsiteY1"/>
              </a:cxn>
              <a:cxn ang="0">
                <a:pos x="connsiteX2" y="connsiteY2"/>
              </a:cxn>
              <a:cxn ang="0">
                <a:pos x="connsiteX3" y="connsiteY3"/>
              </a:cxn>
            </a:cxnLst>
            <a:rect l="l" t="t" r="r" b="b"/>
            <a:pathLst>
              <a:path w="326672" h="3900322">
                <a:moveTo>
                  <a:pt x="0" y="0"/>
                </a:moveTo>
                <a:lnTo>
                  <a:pt x="326672" y="0"/>
                </a:lnTo>
                <a:lnTo>
                  <a:pt x="326672" y="3716802"/>
                </a:lnTo>
                <a:lnTo>
                  <a:pt x="0" y="390032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4" name="任意多边形: 形状 43">
            <a:extLst>
              <a:ext uri="{FF2B5EF4-FFF2-40B4-BE49-F238E27FC236}">
                <a16:creationId xmlns:a16="http://schemas.microsoft.com/office/drawing/2014/main" id="{40B77471-67F6-4E03-ACDA-A3436D638651}"/>
              </a:ext>
            </a:extLst>
          </p:cNvPr>
          <p:cNvSpPr/>
          <p:nvPr userDrawn="1"/>
        </p:nvSpPr>
        <p:spPr>
          <a:xfrm rot="1759603">
            <a:off x="8280302" y="-201925"/>
            <a:ext cx="170609" cy="2499133"/>
          </a:xfrm>
          <a:custGeom>
            <a:avLst/>
            <a:gdLst>
              <a:gd name="connsiteX0" fmla="*/ 0 w 170609"/>
              <a:gd name="connsiteY0" fmla="*/ 95846 h 2499133"/>
              <a:gd name="connsiteX1" fmla="*/ 170609 w 170609"/>
              <a:gd name="connsiteY1" fmla="*/ 0 h 2499133"/>
              <a:gd name="connsiteX2" fmla="*/ 170609 w 170609"/>
              <a:gd name="connsiteY2" fmla="*/ 2499133 h 2499133"/>
              <a:gd name="connsiteX3" fmla="*/ 0 w 170609"/>
              <a:gd name="connsiteY3" fmla="*/ 2499133 h 2499133"/>
            </a:gdLst>
            <a:ahLst/>
            <a:cxnLst>
              <a:cxn ang="0">
                <a:pos x="connsiteX0" y="connsiteY0"/>
              </a:cxn>
              <a:cxn ang="0">
                <a:pos x="connsiteX1" y="connsiteY1"/>
              </a:cxn>
              <a:cxn ang="0">
                <a:pos x="connsiteX2" y="connsiteY2"/>
              </a:cxn>
              <a:cxn ang="0">
                <a:pos x="connsiteX3" y="connsiteY3"/>
              </a:cxn>
            </a:cxnLst>
            <a:rect l="l" t="t" r="r" b="b"/>
            <a:pathLst>
              <a:path w="170609" h="2499133">
                <a:moveTo>
                  <a:pt x="0" y="95846"/>
                </a:moveTo>
                <a:lnTo>
                  <a:pt x="170609" y="0"/>
                </a:lnTo>
                <a:lnTo>
                  <a:pt x="170609" y="2499133"/>
                </a:lnTo>
                <a:lnTo>
                  <a:pt x="0" y="24991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任意多边形: 形状 21">
            <a:extLst>
              <a:ext uri="{FF2B5EF4-FFF2-40B4-BE49-F238E27FC236}">
                <a16:creationId xmlns:a16="http://schemas.microsoft.com/office/drawing/2014/main" id="{DA8EF30A-199F-48F7-8FE7-043A29ABF804}"/>
              </a:ext>
            </a:extLst>
          </p:cNvPr>
          <p:cNvSpPr/>
          <p:nvPr userDrawn="1"/>
        </p:nvSpPr>
        <p:spPr>
          <a:xfrm rot="1759603">
            <a:off x="11257062" y="-144084"/>
            <a:ext cx="326672" cy="3732241"/>
          </a:xfrm>
          <a:custGeom>
            <a:avLst/>
            <a:gdLst>
              <a:gd name="connsiteX0" fmla="*/ 0 w 326672"/>
              <a:gd name="connsiteY0" fmla="*/ 0 h 3732241"/>
              <a:gd name="connsiteX1" fmla="*/ 326672 w 326672"/>
              <a:gd name="connsiteY1" fmla="*/ 581488 h 3732241"/>
              <a:gd name="connsiteX2" fmla="*/ 326672 w 326672"/>
              <a:gd name="connsiteY2" fmla="*/ 3732241 h 3732241"/>
              <a:gd name="connsiteX3" fmla="*/ 0 w 326672"/>
              <a:gd name="connsiteY3" fmla="*/ 3732241 h 3732241"/>
            </a:gdLst>
            <a:ahLst/>
            <a:cxnLst>
              <a:cxn ang="0">
                <a:pos x="connsiteX0" y="connsiteY0"/>
              </a:cxn>
              <a:cxn ang="0">
                <a:pos x="connsiteX1" y="connsiteY1"/>
              </a:cxn>
              <a:cxn ang="0">
                <a:pos x="connsiteX2" y="connsiteY2"/>
              </a:cxn>
              <a:cxn ang="0">
                <a:pos x="connsiteX3" y="connsiteY3"/>
              </a:cxn>
            </a:cxnLst>
            <a:rect l="l" t="t" r="r" b="b"/>
            <a:pathLst>
              <a:path w="326672" h="3732241">
                <a:moveTo>
                  <a:pt x="0" y="0"/>
                </a:moveTo>
                <a:lnTo>
                  <a:pt x="326672" y="581488"/>
                </a:lnTo>
                <a:lnTo>
                  <a:pt x="326672" y="3732241"/>
                </a:lnTo>
                <a:lnTo>
                  <a:pt x="0" y="373224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3" name="任意多边形: 形状 52">
            <a:extLst>
              <a:ext uri="{FF2B5EF4-FFF2-40B4-BE49-F238E27FC236}">
                <a16:creationId xmlns:a16="http://schemas.microsoft.com/office/drawing/2014/main" id="{A390CB7C-9EC5-4346-BC99-8004B57A72E8}"/>
              </a:ext>
            </a:extLst>
          </p:cNvPr>
          <p:cNvSpPr/>
          <p:nvPr userDrawn="1"/>
        </p:nvSpPr>
        <p:spPr>
          <a:xfrm rot="1759603">
            <a:off x="9271255" y="4019758"/>
            <a:ext cx="170609" cy="3077209"/>
          </a:xfrm>
          <a:custGeom>
            <a:avLst/>
            <a:gdLst>
              <a:gd name="connsiteX0" fmla="*/ 0 w 170609"/>
              <a:gd name="connsiteY0" fmla="*/ 0 h 3077209"/>
              <a:gd name="connsiteX1" fmla="*/ 170609 w 170609"/>
              <a:gd name="connsiteY1" fmla="*/ 0 h 3077209"/>
              <a:gd name="connsiteX2" fmla="*/ 170609 w 170609"/>
              <a:gd name="connsiteY2" fmla="*/ 2981364 h 3077209"/>
              <a:gd name="connsiteX3" fmla="*/ 0 w 170609"/>
              <a:gd name="connsiteY3" fmla="*/ 3077209 h 3077209"/>
            </a:gdLst>
            <a:ahLst/>
            <a:cxnLst>
              <a:cxn ang="0">
                <a:pos x="connsiteX0" y="connsiteY0"/>
              </a:cxn>
              <a:cxn ang="0">
                <a:pos x="connsiteX1" y="connsiteY1"/>
              </a:cxn>
              <a:cxn ang="0">
                <a:pos x="connsiteX2" y="connsiteY2"/>
              </a:cxn>
              <a:cxn ang="0">
                <a:pos x="connsiteX3" y="connsiteY3"/>
              </a:cxn>
            </a:cxnLst>
            <a:rect l="l" t="t" r="r" b="b"/>
            <a:pathLst>
              <a:path w="170609" h="3077209">
                <a:moveTo>
                  <a:pt x="0" y="0"/>
                </a:moveTo>
                <a:lnTo>
                  <a:pt x="170609" y="0"/>
                </a:lnTo>
                <a:lnTo>
                  <a:pt x="170609" y="2981364"/>
                </a:lnTo>
                <a:lnTo>
                  <a:pt x="0" y="30772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7" name="文本占位符 25">
            <a:extLst>
              <a:ext uri="{FF2B5EF4-FFF2-40B4-BE49-F238E27FC236}">
                <a16:creationId xmlns:a16="http://schemas.microsoft.com/office/drawing/2014/main" id="{E4ADA582-EA35-453A-8567-F7C56CF344BE}"/>
              </a:ext>
            </a:extLst>
          </p:cNvPr>
          <p:cNvSpPr>
            <a:spLocks noGrp="1"/>
          </p:cNvSpPr>
          <p:nvPr>
            <p:ph type="body" sz="quarter" idx="11"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38" name="文本占位符 25">
            <a:extLst>
              <a:ext uri="{FF2B5EF4-FFF2-40B4-BE49-F238E27FC236}">
                <a16:creationId xmlns:a16="http://schemas.microsoft.com/office/drawing/2014/main" id="{1DECE027-5C01-4F9B-917C-A6FAC8BBFF75}"/>
              </a:ext>
            </a:extLst>
          </p:cNvPr>
          <p:cNvSpPr>
            <a:spLocks noGrp="1"/>
          </p:cNvSpPr>
          <p:nvPr>
            <p:ph type="body" sz="quarter" idx="12"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cxnSp>
        <p:nvCxnSpPr>
          <p:cNvPr id="39" name="直接连接符 38">
            <a:extLst>
              <a:ext uri="{FF2B5EF4-FFF2-40B4-BE49-F238E27FC236}">
                <a16:creationId xmlns:a16="http://schemas.microsoft.com/office/drawing/2014/main" id="{FE0B0618-8689-4072-9BED-AD47A084BD4D}"/>
              </a:ext>
            </a:extLst>
          </p:cNvPr>
          <p:cNvCxnSpPr>
            <a:cxnSpLocks/>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日期占位符 4">
            <a:extLst>
              <a:ext uri="{FF2B5EF4-FFF2-40B4-BE49-F238E27FC236}">
                <a16:creationId xmlns:a16="http://schemas.microsoft.com/office/drawing/2014/main" id="{7E88C0ED-B2E1-4EF9-8FBF-B45A781741DD}"/>
              </a:ext>
            </a:extLst>
          </p:cNvPr>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21" name="图片 20">
            <a:extLst>
              <a:ext uri="{FF2B5EF4-FFF2-40B4-BE49-F238E27FC236}">
                <a16:creationId xmlns:a16="http://schemas.microsoft.com/office/drawing/2014/main" id="{18F73ACC-F285-4C9C-8261-8BD2D4881F5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
        <p:nvSpPr>
          <p:cNvPr id="20" name="文本占位符 28">
            <a:extLst>
              <a:ext uri="{FF2B5EF4-FFF2-40B4-BE49-F238E27FC236}">
                <a16:creationId xmlns:a16="http://schemas.microsoft.com/office/drawing/2014/main" id="{56A0A071-0188-44B7-830C-0385C8C140BE}"/>
              </a:ext>
            </a:extLst>
          </p:cNvPr>
          <p:cNvSpPr>
            <a:spLocks noGrp="1"/>
          </p:cNvSpPr>
          <p:nvPr>
            <p:ph type="body" sz="quarter" idx="17"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p>
        </p:txBody>
      </p:sp>
    </p:spTree>
    <p:extLst>
      <p:ext uri="{BB962C8B-B14F-4D97-AF65-F5344CB8AC3E}">
        <p14:creationId xmlns:p14="http://schemas.microsoft.com/office/powerpoint/2010/main" val="13863374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64450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165521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A58A73B-5BAF-4EEF-A219-51F71EA1D265}"/>
              </a:ext>
            </a:extLst>
          </p:cNvPr>
          <p:cNvPicPr>
            <a:picLocks noChangeAspect="1"/>
          </p:cNvPicPr>
          <p:nvPr userDrawn="1"/>
        </p:nvPicPr>
        <p:blipFill rotWithShape="1">
          <a:blip r:embed="rId2">
            <a:alphaModFix amt="10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18" name="任意多边形: 形状 17">
            <a:extLst>
              <a:ext uri="{FF2B5EF4-FFF2-40B4-BE49-F238E27FC236}">
                <a16:creationId xmlns:a16="http://schemas.microsoft.com/office/drawing/2014/main" id="{41534B6B-2F83-4DA7-9CCD-F8E99B47BDFA}"/>
              </a:ext>
            </a:extLst>
          </p:cNvPr>
          <p:cNvSpPr/>
          <p:nvPr userDrawn="1"/>
        </p:nvSpPr>
        <p:spPr>
          <a:xfrm>
            <a:off x="0" y="0"/>
            <a:ext cx="5953266" cy="6858000"/>
          </a:xfrm>
          <a:custGeom>
            <a:avLst/>
            <a:gdLst>
              <a:gd name="connsiteX0" fmla="*/ 0 w 5953266"/>
              <a:gd name="connsiteY0" fmla="*/ 0 h 6858000"/>
              <a:gd name="connsiteX1" fmla="*/ 4026732 w 5953266"/>
              <a:gd name="connsiteY1" fmla="*/ 0 h 6858000"/>
              <a:gd name="connsiteX2" fmla="*/ 4359910 w 5953266"/>
              <a:gd name="connsiteY2" fmla="*/ 252902 h 6858000"/>
              <a:gd name="connsiteX3" fmla="*/ 5953266 w 5953266"/>
              <a:gd name="connsiteY3" fmla="*/ 3682471 h 6858000"/>
              <a:gd name="connsiteX4" fmla="*/ 4670843 w 5953266"/>
              <a:gd name="connsiteY4" fmla="*/ 6825186 h 6858000"/>
              <a:gd name="connsiteX5" fmla="*/ 4635274 w 5953266"/>
              <a:gd name="connsiteY5" fmla="*/ 6858000 h 6858000"/>
              <a:gd name="connsiteX6" fmla="*/ 0 w 59532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53266" h="6858000">
                <a:moveTo>
                  <a:pt x="0" y="0"/>
                </a:moveTo>
                <a:lnTo>
                  <a:pt x="4026732" y="0"/>
                </a:lnTo>
                <a:lnTo>
                  <a:pt x="4359910" y="252902"/>
                </a:lnTo>
                <a:cubicBezTo>
                  <a:pt x="5333013" y="1068083"/>
                  <a:pt x="5953266" y="2301751"/>
                  <a:pt x="5953266" y="3682471"/>
                </a:cubicBezTo>
                <a:cubicBezTo>
                  <a:pt x="5953266" y="4909778"/>
                  <a:pt x="5463189" y="6020895"/>
                  <a:pt x="4670843" y="6825186"/>
                </a:cubicBezTo>
                <a:lnTo>
                  <a:pt x="4635274" y="6858000"/>
                </a:lnTo>
                <a:lnTo>
                  <a:pt x="0" y="6858000"/>
                </a:lnTo>
                <a:close/>
              </a:path>
            </a:pathLst>
          </a:custGeom>
          <a:solidFill>
            <a:schemeClr val="bg1">
              <a:alpha val="9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22" name="图片 121">
            <a:extLst>
              <a:ext uri="{FF2B5EF4-FFF2-40B4-BE49-F238E27FC236}">
                <a16:creationId xmlns:a16="http://schemas.microsoft.com/office/drawing/2014/main" id="{FFD070C9-8129-44BA-9D0A-3916344E75F5}"/>
              </a:ext>
            </a:extLst>
          </p:cNvPr>
          <p:cNvPicPr>
            <a:picLocks noChangeAspect="1"/>
          </p:cNvPicPr>
          <p:nvPr userDrawn="1"/>
        </p:nvPicPr>
        <p:blipFill>
          <a:blip r:embed="rId3"/>
          <a:srcRect l="35649" t="16934" b="16934"/>
          <a:stretch>
            <a:fillRect/>
          </a:stretch>
        </p:blipFill>
        <p:spPr>
          <a:xfrm>
            <a:off x="2" y="0"/>
            <a:ext cx="6677201" cy="6858000"/>
          </a:xfrm>
          <a:custGeom>
            <a:avLst/>
            <a:gdLst>
              <a:gd name="connsiteX0" fmla="*/ 0 w 6677201"/>
              <a:gd name="connsiteY0" fmla="*/ 0 h 6858000"/>
              <a:gd name="connsiteX1" fmla="*/ 6677201 w 6677201"/>
              <a:gd name="connsiteY1" fmla="*/ 0 h 6858000"/>
              <a:gd name="connsiteX2" fmla="*/ 6677201 w 6677201"/>
              <a:gd name="connsiteY2" fmla="*/ 6858000 h 6858000"/>
              <a:gd name="connsiteX3" fmla="*/ 0 w 66772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77201" h="6858000">
                <a:moveTo>
                  <a:pt x="0" y="0"/>
                </a:moveTo>
                <a:lnTo>
                  <a:pt x="6677201" y="0"/>
                </a:lnTo>
                <a:lnTo>
                  <a:pt x="6677201" y="6858000"/>
                </a:lnTo>
                <a:lnTo>
                  <a:pt x="0" y="6858000"/>
                </a:lnTo>
                <a:close/>
              </a:path>
            </a:pathLst>
          </a:custGeom>
        </p:spPr>
      </p:pic>
      <p:pic>
        <p:nvPicPr>
          <p:cNvPr id="121" name="图片 120">
            <a:extLst>
              <a:ext uri="{FF2B5EF4-FFF2-40B4-BE49-F238E27FC236}">
                <a16:creationId xmlns:a16="http://schemas.microsoft.com/office/drawing/2014/main" id="{9F7B9513-279D-4796-839A-051E30EB66C7}"/>
              </a:ext>
            </a:extLst>
          </p:cNvPr>
          <p:cNvPicPr>
            <a:picLocks/>
          </p:cNvPicPr>
          <p:nvPr userDrawn="1"/>
        </p:nvPicPr>
        <p:blipFill>
          <a:blip r:embed="rId4">
            <a:alphaModFix amt="3000"/>
            <a:extLst>
              <a:ext uri="{28A0092B-C50C-407E-A947-70E740481C1C}">
                <a14:useLocalDpi xmlns:a14="http://schemas.microsoft.com/office/drawing/2010/main" val="0"/>
              </a:ext>
            </a:extLst>
          </a:blip>
          <a:srcRect l="33973" t="9127" b="14811"/>
          <a:stretch>
            <a:fillRect/>
          </a:stretch>
        </p:blipFill>
        <p:spPr>
          <a:xfrm>
            <a:off x="0" y="0"/>
            <a:ext cx="5953266" cy="6858000"/>
          </a:xfrm>
          <a:custGeom>
            <a:avLst/>
            <a:gdLst>
              <a:gd name="connsiteX0" fmla="*/ 0 w 5953266"/>
              <a:gd name="connsiteY0" fmla="*/ 0 h 6858000"/>
              <a:gd name="connsiteX1" fmla="*/ 5953266 w 5953266"/>
              <a:gd name="connsiteY1" fmla="*/ 0 h 6858000"/>
              <a:gd name="connsiteX2" fmla="*/ 5953266 w 5953266"/>
              <a:gd name="connsiteY2" fmla="*/ 6858000 h 6858000"/>
              <a:gd name="connsiteX3" fmla="*/ 0 w 595326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53266" h="6858000">
                <a:moveTo>
                  <a:pt x="0" y="0"/>
                </a:moveTo>
                <a:lnTo>
                  <a:pt x="5953266" y="0"/>
                </a:lnTo>
                <a:lnTo>
                  <a:pt x="5953266" y="6858000"/>
                </a:lnTo>
                <a:lnTo>
                  <a:pt x="0" y="6858000"/>
                </a:lnTo>
                <a:close/>
              </a:path>
            </a:pathLst>
          </a:custGeom>
        </p:spPr>
      </p:pic>
      <p:sp>
        <p:nvSpPr>
          <p:cNvPr id="9" name="矩形 8">
            <a:extLst>
              <a:ext uri="{FF2B5EF4-FFF2-40B4-BE49-F238E27FC236}">
                <a16:creationId xmlns:a16="http://schemas.microsoft.com/office/drawing/2014/main" id="{D6CC4B42-A5B4-4C62-9BA1-9C5B6B141024}"/>
              </a:ext>
            </a:extLst>
          </p:cNvPr>
          <p:cNvSpPr/>
          <p:nvPr userDrawn="1"/>
        </p:nvSpPr>
        <p:spPr>
          <a:xfrm>
            <a:off x="2122934" y="3082752"/>
            <a:ext cx="2964273" cy="1107996"/>
          </a:xfrm>
          <a:prstGeom prst="rect">
            <a:avLst/>
          </a:prstGeom>
        </p:spPr>
        <p:txBody>
          <a:bodyPr wrap="none" lIns="0">
            <a:spAutoFit/>
          </a:bodyPr>
          <a:lstStyle/>
          <a:p>
            <a:pPr lvl="0" algn="ctr">
              <a:defRPr/>
            </a:pPr>
            <a:r>
              <a:rPr lang="en-US" altLang="zh-CN" sz="6600" dirty="0">
                <a:solidFill>
                  <a:schemeClr val="bg1">
                    <a:lumMod val="75000"/>
                  </a:schemeClr>
                </a:solidFill>
              </a:rPr>
              <a:t>content</a:t>
            </a:r>
            <a:endParaRPr lang="zh-CN" altLang="en-US" sz="6600" dirty="0">
              <a:solidFill>
                <a:schemeClr val="bg1">
                  <a:lumMod val="75000"/>
                </a:schemeClr>
              </a:solidFill>
            </a:endParaRPr>
          </a:p>
        </p:txBody>
      </p:sp>
      <p:sp>
        <p:nvSpPr>
          <p:cNvPr id="10" name="矩形 9">
            <a:extLst>
              <a:ext uri="{FF2B5EF4-FFF2-40B4-BE49-F238E27FC236}">
                <a16:creationId xmlns:a16="http://schemas.microsoft.com/office/drawing/2014/main" id="{6CB73FB1-874E-44FE-AEBF-1630589CC87B}"/>
              </a:ext>
            </a:extLst>
          </p:cNvPr>
          <p:cNvSpPr/>
          <p:nvPr userDrawn="1"/>
        </p:nvSpPr>
        <p:spPr>
          <a:xfrm>
            <a:off x="2214374" y="3872827"/>
            <a:ext cx="2325409" cy="2590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1" name="文本框 10">
            <a:extLst>
              <a:ext uri="{FF2B5EF4-FFF2-40B4-BE49-F238E27FC236}">
                <a16:creationId xmlns:a16="http://schemas.microsoft.com/office/drawing/2014/main" id="{2B98426C-0E2A-4424-8DE9-2054F71E7CB5}"/>
              </a:ext>
            </a:extLst>
          </p:cNvPr>
          <p:cNvSpPr txBox="1"/>
          <p:nvPr userDrawn="1"/>
        </p:nvSpPr>
        <p:spPr>
          <a:xfrm>
            <a:off x="2183589" y="2598003"/>
            <a:ext cx="1421481" cy="83099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schemeClr val="accent1"/>
                </a:solidFill>
                <a:effectLst/>
                <a:uLnTx/>
                <a:uFillTx/>
                <a:latin typeface="微软雅黑"/>
                <a:ea typeface="微软雅黑"/>
                <a:cs typeface="+mn-cs"/>
              </a:rPr>
              <a:t>目录</a:t>
            </a:r>
          </a:p>
        </p:txBody>
      </p:sp>
      <p:sp>
        <p:nvSpPr>
          <p:cNvPr id="124" name="日期占位符 123">
            <a:extLst>
              <a:ext uri="{FF2B5EF4-FFF2-40B4-BE49-F238E27FC236}">
                <a16:creationId xmlns:a16="http://schemas.microsoft.com/office/drawing/2014/main" id="{3669AFD3-0609-48D5-8327-8B2807B0E48E}"/>
              </a:ext>
            </a:extLst>
          </p:cNvPr>
          <p:cNvSpPr>
            <a:spLocks noGrp="1"/>
          </p:cNvSpPr>
          <p:nvPr>
            <p:ph type="dt" sz="half" idx="1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a:extLst>
              <a:ext uri="{FF2B5EF4-FFF2-40B4-BE49-F238E27FC236}">
                <a16:creationId xmlns:a16="http://schemas.microsoft.com/office/drawing/2014/main" id="{024FDC91-BF65-4E9E-8CF8-09BA2E1D265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Tree>
    <p:extLst>
      <p:ext uri="{BB962C8B-B14F-4D97-AF65-F5344CB8AC3E}">
        <p14:creationId xmlns:p14="http://schemas.microsoft.com/office/powerpoint/2010/main" val="605842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D3092F40-AC7C-4D0E-A2E7-2213B189A82C}"/>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7004" b="7878"/>
          <a:stretch/>
        </p:blipFill>
        <p:spPr>
          <a:xfrm>
            <a:off x="4511550" y="0"/>
            <a:ext cx="7680450" cy="6858000"/>
          </a:xfrm>
          <a:prstGeom prst="rect">
            <a:avLst/>
          </a:prstGeom>
        </p:spPr>
      </p:pic>
      <p:sp>
        <p:nvSpPr>
          <p:cNvPr id="22" name="矩形 21">
            <a:extLst>
              <a:ext uri="{FF2B5EF4-FFF2-40B4-BE49-F238E27FC236}">
                <a16:creationId xmlns:a16="http://schemas.microsoft.com/office/drawing/2014/main" id="{6777BE20-2E1D-457D-9604-2648969A5E11}"/>
              </a:ext>
            </a:extLst>
          </p:cNvPr>
          <p:cNvSpPr/>
          <p:nvPr userDrawn="1"/>
        </p:nvSpPr>
        <p:spPr>
          <a:xfrm>
            <a:off x="0" y="0"/>
            <a:ext cx="12192000" cy="6858000"/>
          </a:xfrm>
          <a:prstGeom prst="rect">
            <a:avLst/>
          </a:prstGeom>
          <a:gradFill flip="none" rotWithShape="1">
            <a:gsLst>
              <a:gs pos="35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a:extLst>
              <a:ext uri="{FF2B5EF4-FFF2-40B4-BE49-F238E27FC236}">
                <a16:creationId xmlns:a16="http://schemas.microsoft.com/office/drawing/2014/main" id="{1078750D-ECE5-46C3-9C66-1F3D60D58A89}"/>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6898" t="7878" r="36982" b="7878"/>
          <a:stretch/>
        </p:blipFill>
        <p:spPr>
          <a:xfrm>
            <a:off x="5349870" y="0"/>
            <a:ext cx="6842131" cy="6858000"/>
          </a:xfrm>
          <a:custGeom>
            <a:avLst/>
            <a:gdLst>
              <a:gd name="connsiteX0" fmla="*/ 3866540 w 6842131"/>
              <a:gd name="connsiteY0" fmla="*/ 0 h 6858000"/>
              <a:gd name="connsiteX1" fmla="*/ 6842131 w 6842131"/>
              <a:gd name="connsiteY1" fmla="*/ 0 h 6858000"/>
              <a:gd name="connsiteX2" fmla="*/ 6842131 w 6842131"/>
              <a:gd name="connsiteY2" fmla="*/ 2518051 h 6858000"/>
              <a:gd name="connsiteX3" fmla="*/ 4395268 w 6842131"/>
              <a:gd name="connsiteY3" fmla="*/ 6858000 h 6858000"/>
              <a:gd name="connsiteX4" fmla="*/ 0 w 684213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131" h="6858000">
                <a:moveTo>
                  <a:pt x="3866540" y="0"/>
                </a:moveTo>
                <a:lnTo>
                  <a:pt x="6842131" y="0"/>
                </a:lnTo>
                <a:lnTo>
                  <a:pt x="6842131" y="2518051"/>
                </a:lnTo>
                <a:lnTo>
                  <a:pt x="4395268" y="6858000"/>
                </a:lnTo>
                <a:lnTo>
                  <a:pt x="0" y="6858000"/>
                </a:lnTo>
                <a:close/>
              </a:path>
            </a:pathLst>
          </a:custGeom>
        </p:spPr>
      </p:pic>
      <p:grpSp>
        <p:nvGrpSpPr>
          <p:cNvPr id="31" name="组合 30">
            <a:extLst>
              <a:ext uri="{FF2B5EF4-FFF2-40B4-BE49-F238E27FC236}">
                <a16:creationId xmlns:a16="http://schemas.microsoft.com/office/drawing/2014/main" id="{0906B811-D5D7-49F4-8F79-D4E969A7A941}"/>
              </a:ext>
            </a:extLst>
          </p:cNvPr>
          <p:cNvGrpSpPr/>
          <p:nvPr userDrawn="1"/>
        </p:nvGrpSpPr>
        <p:grpSpPr>
          <a:xfrm>
            <a:off x="5852864" y="578865"/>
            <a:ext cx="5910561" cy="8110350"/>
            <a:chOff x="5852864" y="578865"/>
            <a:chExt cx="5910561" cy="8110350"/>
          </a:xfrm>
        </p:grpSpPr>
        <p:sp>
          <p:nvSpPr>
            <p:cNvPr id="32" name="任意多边形: 形状 31">
              <a:extLst>
                <a:ext uri="{FF2B5EF4-FFF2-40B4-BE49-F238E27FC236}">
                  <a16:creationId xmlns:a16="http://schemas.microsoft.com/office/drawing/2014/main" id="{B688AB28-D263-4BF7-820B-C980E72A1BA3}"/>
                </a:ext>
              </a:extLst>
            </p:cNvPr>
            <p:cNvSpPr/>
            <p:nvPr/>
          </p:nvSpPr>
          <p:spPr>
            <a:xfrm rot="1764741">
              <a:off x="6434339" y="578865"/>
              <a:ext cx="5329086" cy="8110349"/>
            </a:xfrm>
            <a:custGeom>
              <a:avLst/>
              <a:gdLst>
                <a:gd name="connsiteX0" fmla="*/ 4907596 w 5329086"/>
                <a:gd name="connsiteY0" fmla="*/ 1735493 h 8110349"/>
                <a:gd name="connsiteX1" fmla="*/ 5329086 w 5329086"/>
                <a:gd name="connsiteY1" fmla="*/ 2483140 h 8110349"/>
                <a:gd name="connsiteX2" fmla="*/ 5329086 w 5329086"/>
                <a:gd name="connsiteY2" fmla="*/ 5106050 h 8110349"/>
                <a:gd name="connsiteX3" fmla="*/ 4907597 w 5329086"/>
                <a:gd name="connsiteY3" fmla="*/ 5343666 h 8110349"/>
                <a:gd name="connsiteX4" fmla="*/ 0 w 5329086"/>
                <a:gd name="connsiteY4" fmla="*/ 237617 h 8110349"/>
                <a:gd name="connsiteX5" fmla="*/ 421490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6" y="1735493"/>
                  </a:moveTo>
                  <a:lnTo>
                    <a:pt x="5329086" y="2483140"/>
                  </a:lnTo>
                  <a:lnTo>
                    <a:pt x="5329086" y="5106050"/>
                  </a:lnTo>
                  <a:lnTo>
                    <a:pt x="4907597" y="5343666"/>
                  </a:lnTo>
                  <a:close/>
                  <a:moveTo>
                    <a:pt x="0" y="237617"/>
                  </a:moveTo>
                  <a:lnTo>
                    <a:pt x="421490" y="0"/>
                  </a:lnTo>
                  <a:lnTo>
                    <a:pt x="421489" y="7872732"/>
                  </a:lnTo>
                  <a:lnTo>
                    <a:pt x="0" y="811034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3" name="任意多边形: 形状 32">
              <a:extLst>
                <a:ext uri="{FF2B5EF4-FFF2-40B4-BE49-F238E27FC236}">
                  <a16:creationId xmlns:a16="http://schemas.microsoft.com/office/drawing/2014/main" id="{9126993E-FDC8-4A23-BBA4-1B3C00F6E080}"/>
                </a:ext>
              </a:extLst>
            </p:cNvPr>
            <p:cNvSpPr/>
            <p:nvPr/>
          </p:nvSpPr>
          <p:spPr>
            <a:xfrm rot="1764741">
              <a:off x="5852864" y="578866"/>
              <a:ext cx="5329086" cy="8110349"/>
            </a:xfrm>
            <a:custGeom>
              <a:avLst/>
              <a:gdLst>
                <a:gd name="connsiteX0" fmla="*/ 4907597 w 5329086"/>
                <a:gd name="connsiteY0" fmla="*/ 551447 h 8110349"/>
                <a:gd name="connsiteX1" fmla="*/ 5329086 w 5329086"/>
                <a:gd name="connsiteY1" fmla="*/ 1299093 h 8110349"/>
                <a:gd name="connsiteX2" fmla="*/ 5329086 w 5329086"/>
                <a:gd name="connsiteY2" fmla="*/ 5106050 h 8110349"/>
                <a:gd name="connsiteX3" fmla="*/ 4907596 w 5329086"/>
                <a:gd name="connsiteY3" fmla="*/ 5343667 h 8110349"/>
                <a:gd name="connsiteX4" fmla="*/ 0 w 5329086"/>
                <a:gd name="connsiteY4" fmla="*/ 237617 h 8110349"/>
                <a:gd name="connsiteX5" fmla="*/ 421489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7" y="551447"/>
                  </a:moveTo>
                  <a:lnTo>
                    <a:pt x="5329086" y="1299093"/>
                  </a:lnTo>
                  <a:lnTo>
                    <a:pt x="5329086" y="5106050"/>
                  </a:lnTo>
                  <a:lnTo>
                    <a:pt x="4907596" y="5343667"/>
                  </a:lnTo>
                  <a:close/>
                  <a:moveTo>
                    <a:pt x="0" y="237617"/>
                  </a:moveTo>
                  <a:lnTo>
                    <a:pt x="421489" y="0"/>
                  </a:lnTo>
                  <a:lnTo>
                    <a:pt x="421489" y="7872732"/>
                  </a:lnTo>
                  <a:lnTo>
                    <a:pt x="0" y="811034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45" name="文本占位符 44">
            <a:extLst>
              <a:ext uri="{FF2B5EF4-FFF2-40B4-BE49-F238E27FC236}">
                <a16:creationId xmlns:a16="http://schemas.microsoft.com/office/drawing/2014/main" id="{4714711F-D7DC-402C-AE77-D75D20EA71A5}"/>
              </a:ext>
            </a:extLst>
          </p:cNvPr>
          <p:cNvSpPr>
            <a:spLocks noGrp="1"/>
          </p:cNvSpPr>
          <p:nvPr>
            <p:ph type="body" sz="quarter" idx="10" hasCustomPrompt="1"/>
          </p:nvPr>
        </p:nvSpPr>
        <p:spPr>
          <a:xfrm>
            <a:off x="-1" y="4189677"/>
            <a:ext cx="5368944" cy="725488"/>
          </a:xfrm>
          <a:prstGeom prst="rect">
            <a:avLst/>
          </a:prstGeom>
        </p:spPr>
        <p:txBody>
          <a:bodyPr lIns="0" rIns="90000">
            <a:noAutofit/>
          </a:bodyPr>
          <a:lstStyle>
            <a:lvl1pPr marL="0" indent="0" algn="ctr">
              <a:lnSpc>
                <a:spcPct val="100000"/>
              </a:lnSpc>
              <a:buNone/>
              <a:defRPr sz="4400" b="1" spc="100" baseline="0">
                <a:solidFill>
                  <a:schemeClr val="accent1"/>
                </a:solidFill>
                <a:latin typeface="+mj-ea"/>
                <a:ea typeface="+mj-ea"/>
              </a:defRPr>
            </a:lvl1pPr>
          </a:lstStyle>
          <a:p>
            <a:pPr lvl="0"/>
            <a:r>
              <a:rPr lang="zh-CN" altLang="en-US" dirty="0"/>
              <a:t>请输入你的节标题</a:t>
            </a:r>
          </a:p>
        </p:txBody>
      </p:sp>
      <p:sp>
        <p:nvSpPr>
          <p:cNvPr id="47" name="文本占位符 46">
            <a:extLst>
              <a:ext uri="{FF2B5EF4-FFF2-40B4-BE49-F238E27FC236}">
                <a16:creationId xmlns:a16="http://schemas.microsoft.com/office/drawing/2014/main" id="{188C1E1D-AF85-4196-804C-D60BCF796C12}"/>
              </a:ext>
            </a:extLst>
          </p:cNvPr>
          <p:cNvSpPr>
            <a:spLocks noGrp="1"/>
          </p:cNvSpPr>
          <p:nvPr>
            <p:ph type="body" sz="quarter" idx="11" hasCustomPrompt="1"/>
          </p:nvPr>
        </p:nvSpPr>
        <p:spPr>
          <a:xfrm>
            <a:off x="-1" y="4857350"/>
            <a:ext cx="5368944" cy="424732"/>
          </a:xfrm>
          <a:prstGeom prst="rect">
            <a:avLst/>
          </a:prstGeom>
        </p:spPr>
        <p:txBody>
          <a:bodyPr lIns="90000" anchor="ctr" anchorCtr="0">
            <a:noAutofit/>
          </a:bodyPr>
          <a:lstStyle>
            <a:lvl1pPr marL="0" indent="0" algn="ctr">
              <a:lnSpc>
                <a:spcPct val="100000"/>
              </a:lnSpc>
              <a:buNone/>
              <a:defRPr sz="1200" spc="500" baseline="0">
                <a:solidFill>
                  <a:schemeClr val="bg1">
                    <a:lumMod val="75000"/>
                  </a:schemeClr>
                </a:solidFill>
                <a:latin typeface="+mn-lt"/>
              </a:defRPr>
            </a:lvl1pPr>
          </a:lstStyle>
          <a:p>
            <a:pPr lvl="0"/>
            <a:r>
              <a:rPr lang="en-US" altLang="zh-CN" dirty="0"/>
              <a:t>Supporting Your Text Here</a:t>
            </a:r>
            <a:endParaRPr lang="zh-CN" altLang="en-US" dirty="0"/>
          </a:p>
        </p:txBody>
      </p:sp>
      <p:sp>
        <p:nvSpPr>
          <p:cNvPr id="4" name="日期占位符 3">
            <a:extLst>
              <a:ext uri="{FF2B5EF4-FFF2-40B4-BE49-F238E27FC236}">
                <a16:creationId xmlns:a16="http://schemas.microsoft.com/office/drawing/2014/main" id="{6BD48D72-8F83-45FF-8227-21308C60CC79}"/>
              </a:ext>
            </a:extLst>
          </p:cNvPr>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a:extLst>
              <a:ext uri="{FF2B5EF4-FFF2-40B4-BE49-F238E27FC236}">
                <a16:creationId xmlns:a16="http://schemas.microsoft.com/office/drawing/2014/main" id="{B94AEAD9-8027-4862-907B-67092AF9D3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Tree>
    <p:extLst>
      <p:ext uri="{BB962C8B-B14F-4D97-AF65-F5344CB8AC3E}">
        <p14:creationId xmlns:p14="http://schemas.microsoft.com/office/powerpoint/2010/main" val="2336220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我介绍-1">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073887D2-D484-4F33-9865-C7CA294904A2}"/>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30" name="图片占位符 29">
            <a:extLst>
              <a:ext uri="{FF2B5EF4-FFF2-40B4-BE49-F238E27FC236}">
                <a16:creationId xmlns:a16="http://schemas.microsoft.com/office/drawing/2014/main" id="{9D86B799-8EB0-4A0D-A272-837EDA1F4D60}"/>
              </a:ext>
            </a:extLst>
          </p:cNvPr>
          <p:cNvSpPr>
            <a:spLocks noGrp="1"/>
          </p:cNvSpPr>
          <p:nvPr>
            <p:ph type="pic" sz="quarter" idx="12"/>
          </p:nvPr>
        </p:nvSpPr>
        <p:spPr>
          <a:xfrm>
            <a:off x="2571074" y="1465802"/>
            <a:ext cx="3524926" cy="4336612"/>
          </a:xfrm>
          <a:custGeom>
            <a:avLst/>
            <a:gdLst>
              <a:gd name="connsiteX0" fmla="*/ 0 w 3524926"/>
              <a:gd name="connsiteY0" fmla="*/ 0 h 4326855"/>
              <a:gd name="connsiteX1" fmla="*/ 3524926 w 3524926"/>
              <a:gd name="connsiteY1" fmla="*/ 0 h 4326855"/>
              <a:gd name="connsiteX2" fmla="*/ 3524926 w 3524926"/>
              <a:gd name="connsiteY2" fmla="*/ 4326855 h 4326855"/>
              <a:gd name="connsiteX3" fmla="*/ 0 w 3524926"/>
              <a:gd name="connsiteY3" fmla="*/ 4326855 h 4326855"/>
            </a:gdLst>
            <a:ahLst/>
            <a:cxnLst>
              <a:cxn ang="0">
                <a:pos x="connsiteX0" y="connsiteY0"/>
              </a:cxn>
              <a:cxn ang="0">
                <a:pos x="connsiteX1" y="connsiteY1"/>
              </a:cxn>
              <a:cxn ang="0">
                <a:pos x="connsiteX2" y="connsiteY2"/>
              </a:cxn>
              <a:cxn ang="0">
                <a:pos x="connsiteX3" y="connsiteY3"/>
              </a:cxn>
            </a:cxnLst>
            <a:rect l="l" t="t" r="r" b="b"/>
            <a:pathLst>
              <a:path w="3524926" h="4326855">
                <a:moveTo>
                  <a:pt x="0" y="0"/>
                </a:moveTo>
                <a:lnTo>
                  <a:pt x="3524926" y="0"/>
                </a:lnTo>
                <a:lnTo>
                  <a:pt x="3524926" y="4326855"/>
                </a:lnTo>
                <a:lnTo>
                  <a:pt x="0" y="4326855"/>
                </a:lnTo>
                <a:close/>
              </a:path>
            </a:pathLst>
          </a:custGeom>
        </p:spPr>
        <p:txBody>
          <a:bodyPr wrap="square">
            <a:noAutofit/>
          </a:bodyPr>
          <a:lstStyle/>
          <a:p>
            <a:endParaRPr lang="zh-CN" altLang="en-US" dirty="0"/>
          </a:p>
        </p:txBody>
      </p:sp>
      <p:cxnSp>
        <p:nvCxnSpPr>
          <p:cNvPr id="21" name="直接连接符 20">
            <a:extLst>
              <a:ext uri="{FF2B5EF4-FFF2-40B4-BE49-F238E27FC236}">
                <a16:creationId xmlns:a16="http://schemas.microsoft.com/office/drawing/2014/main" id="{F3483FF7-1FFC-4CF8-87E8-12056578B199}"/>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B642941B-B9A7-46B1-9137-AD762DCB0BD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grpSp>
        <p:nvGrpSpPr>
          <p:cNvPr id="25" name="组合 24">
            <a:extLst>
              <a:ext uri="{FF2B5EF4-FFF2-40B4-BE49-F238E27FC236}">
                <a16:creationId xmlns:a16="http://schemas.microsoft.com/office/drawing/2014/main" id="{3B43FF02-964B-4A30-8D3D-EB8206E3618C}"/>
              </a:ext>
            </a:extLst>
          </p:cNvPr>
          <p:cNvGrpSpPr/>
          <p:nvPr userDrawn="1"/>
        </p:nvGrpSpPr>
        <p:grpSpPr>
          <a:xfrm>
            <a:off x="660400" y="344681"/>
            <a:ext cx="384771" cy="384771"/>
            <a:chOff x="669869" y="597306"/>
            <a:chExt cx="409972" cy="409973"/>
          </a:xfrm>
        </p:grpSpPr>
        <p:sp>
          <p:nvSpPr>
            <p:cNvPr id="26" name="íṥļîḓê">
              <a:extLst>
                <a:ext uri="{FF2B5EF4-FFF2-40B4-BE49-F238E27FC236}">
                  <a16:creationId xmlns:a16="http://schemas.microsoft.com/office/drawing/2014/main" id="{F101D5D0-242F-4DC9-8019-B6A04C82B8E0}"/>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7" name="íṥlíḓê">
              <a:extLst>
                <a:ext uri="{FF2B5EF4-FFF2-40B4-BE49-F238E27FC236}">
                  <a16:creationId xmlns:a16="http://schemas.microsoft.com/office/drawing/2014/main" id="{752C90E1-3957-495B-8514-C8CDDBFCC376}"/>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8" name="ïśļiḑé">
              <a:extLst>
                <a:ext uri="{FF2B5EF4-FFF2-40B4-BE49-F238E27FC236}">
                  <a16:creationId xmlns:a16="http://schemas.microsoft.com/office/drawing/2014/main" id="{7E0C1DA2-3394-4C71-B717-8CC8B208EDFB}"/>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tIns="4680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文本框 15">
            <a:extLst>
              <a:ext uri="{FF2B5EF4-FFF2-40B4-BE49-F238E27FC236}">
                <a16:creationId xmlns:a16="http://schemas.microsoft.com/office/drawing/2014/main" id="{50144BD4-EAC2-4C1B-93C3-DA04B114C7D2}"/>
              </a:ext>
            </a:extLst>
          </p:cNvPr>
          <p:cNvSpPr txBox="1"/>
          <p:nvPr userDrawn="1"/>
        </p:nvSpPr>
        <p:spPr>
          <a:xfrm rot="16200000">
            <a:off x="-1272970" y="3259723"/>
            <a:ext cx="4113883" cy="338554"/>
          </a:xfrm>
          <a:prstGeom prst="rect">
            <a:avLst/>
          </a:prstGeom>
          <a:noFill/>
        </p:spPr>
        <p:txBody>
          <a:bodyPr wrap="square" rtlCol="0">
            <a:spAutoFit/>
          </a:bodyPr>
          <a:lstStyle/>
          <a:p>
            <a:r>
              <a:rPr lang="en-US" altLang="zh-CN" sz="1600" spc="800" dirty="0">
                <a:solidFill>
                  <a:schemeClr val="bg1">
                    <a:lumMod val="75000"/>
                  </a:schemeClr>
                </a:solidFill>
              </a:rPr>
              <a:t>Southeast University</a:t>
            </a:r>
            <a:endParaRPr lang="zh-CN" altLang="en-US" sz="1600" spc="800" dirty="0">
              <a:solidFill>
                <a:schemeClr val="bg1">
                  <a:lumMod val="75000"/>
                </a:schemeClr>
              </a:solidFill>
            </a:endParaRPr>
          </a:p>
        </p:txBody>
      </p:sp>
      <p:sp>
        <p:nvSpPr>
          <p:cNvPr id="36" name="文本占位符 6">
            <a:extLst>
              <a:ext uri="{FF2B5EF4-FFF2-40B4-BE49-F238E27FC236}">
                <a16:creationId xmlns:a16="http://schemas.microsoft.com/office/drawing/2014/main" id="{9D86D35E-58E0-4782-A8C5-FBBB857791BA}"/>
              </a:ext>
            </a:extLst>
          </p:cNvPr>
          <p:cNvSpPr>
            <a:spLocks noGrp="1"/>
          </p:cNvSpPr>
          <p:nvPr>
            <p:ph type="body" sz="quarter" idx="18" hasCustomPrompt="1"/>
          </p:nvPr>
        </p:nvSpPr>
        <p:spPr>
          <a:xfrm>
            <a:off x="6632171" y="1253531"/>
            <a:ext cx="4886729" cy="1200329"/>
          </a:xfrm>
          <a:prstGeom prst="rect">
            <a:avLst/>
          </a:prstGeom>
          <a:noFill/>
        </p:spPr>
        <p:txBody>
          <a:bodyPr wrap="square" rtlCol="0">
            <a:spAutoFit/>
          </a:bodyPr>
          <a:lstStyle>
            <a:lvl1pPr marL="0" indent="0" algn="r">
              <a:lnSpc>
                <a:spcPct val="100000"/>
              </a:lnSpc>
              <a:buNone/>
              <a:defRPr lang="zh-CN" altLang="en-US" sz="7200" i="1" dirty="0">
                <a:solidFill>
                  <a:schemeClr val="bg1">
                    <a:lumMod val="95000"/>
                  </a:schemeClr>
                </a:solidFill>
              </a:defRPr>
            </a:lvl1pPr>
          </a:lstStyle>
          <a:p>
            <a:pPr marL="0" lvl="0"/>
            <a:r>
              <a:rPr lang="en-US" altLang="zh-CN" dirty="0"/>
              <a:t>Your name</a:t>
            </a:r>
            <a:endParaRPr lang="zh-CN" altLang="en-US" dirty="0"/>
          </a:p>
        </p:txBody>
      </p:sp>
      <p:sp>
        <p:nvSpPr>
          <p:cNvPr id="12" name="文本占位符 11">
            <a:extLst>
              <a:ext uri="{FF2B5EF4-FFF2-40B4-BE49-F238E27FC236}">
                <a16:creationId xmlns:a16="http://schemas.microsoft.com/office/drawing/2014/main" id="{6B6E573A-9E7C-4568-A497-C4E493D4CF36}"/>
              </a:ext>
            </a:extLst>
          </p:cNvPr>
          <p:cNvSpPr>
            <a:spLocks noGrp="1"/>
          </p:cNvSpPr>
          <p:nvPr>
            <p:ph type="body" sz="quarter" idx="22" hasCustomPrompt="1"/>
          </p:nvPr>
        </p:nvSpPr>
        <p:spPr>
          <a:xfrm>
            <a:off x="7398196" y="3937575"/>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40" name="文本占位符 11">
            <a:extLst>
              <a:ext uri="{FF2B5EF4-FFF2-40B4-BE49-F238E27FC236}">
                <a16:creationId xmlns:a16="http://schemas.microsoft.com/office/drawing/2014/main" id="{81E5F55E-3E35-4855-9A6D-086B5328EF1D}"/>
              </a:ext>
            </a:extLst>
          </p:cNvPr>
          <p:cNvSpPr>
            <a:spLocks noGrp="1"/>
          </p:cNvSpPr>
          <p:nvPr>
            <p:ph type="body" sz="quarter" idx="23" hasCustomPrompt="1"/>
          </p:nvPr>
        </p:nvSpPr>
        <p:spPr>
          <a:xfrm>
            <a:off x="7398196" y="4685329"/>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41" name="文本占位符 11">
            <a:extLst>
              <a:ext uri="{FF2B5EF4-FFF2-40B4-BE49-F238E27FC236}">
                <a16:creationId xmlns:a16="http://schemas.microsoft.com/office/drawing/2014/main" id="{843573CA-8751-4554-BB29-42418EFD21FF}"/>
              </a:ext>
            </a:extLst>
          </p:cNvPr>
          <p:cNvSpPr>
            <a:spLocks noGrp="1"/>
          </p:cNvSpPr>
          <p:nvPr>
            <p:ph type="body" sz="quarter" idx="24" hasCustomPrompt="1"/>
          </p:nvPr>
        </p:nvSpPr>
        <p:spPr>
          <a:xfrm>
            <a:off x="7398196" y="5433083"/>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35" name="文本占位符 6">
            <a:extLst>
              <a:ext uri="{FF2B5EF4-FFF2-40B4-BE49-F238E27FC236}">
                <a16:creationId xmlns:a16="http://schemas.microsoft.com/office/drawing/2014/main" id="{493EE918-2C0A-4D86-A226-4DC2266DADC1}"/>
              </a:ext>
            </a:extLst>
          </p:cNvPr>
          <p:cNvSpPr>
            <a:spLocks noGrp="1"/>
          </p:cNvSpPr>
          <p:nvPr>
            <p:ph type="body" sz="quarter" idx="17" hasCustomPrompt="1"/>
          </p:nvPr>
        </p:nvSpPr>
        <p:spPr>
          <a:xfrm>
            <a:off x="6749903" y="2564527"/>
            <a:ext cx="3396528" cy="400110"/>
          </a:xfrm>
          <a:prstGeom prst="rect">
            <a:avLst/>
          </a:prstGeom>
          <a:noFill/>
        </p:spPr>
        <p:txBody>
          <a:bodyPr wrap="square" lIns="0" rtlCol="0">
            <a:spAutoFit/>
          </a:bodyPr>
          <a:lstStyle>
            <a:lvl1pPr marL="0" indent="0">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p>
        </p:txBody>
      </p:sp>
      <p:sp>
        <p:nvSpPr>
          <p:cNvPr id="7" name="文本占位符 6">
            <a:extLst>
              <a:ext uri="{FF2B5EF4-FFF2-40B4-BE49-F238E27FC236}">
                <a16:creationId xmlns:a16="http://schemas.microsoft.com/office/drawing/2014/main" id="{5BE2FE97-1BF9-4672-980E-7517E6DBD6AE}"/>
              </a:ext>
            </a:extLst>
          </p:cNvPr>
          <p:cNvSpPr>
            <a:spLocks noGrp="1"/>
          </p:cNvSpPr>
          <p:nvPr>
            <p:ph type="body" sz="quarter" idx="16" hasCustomPrompt="1"/>
          </p:nvPr>
        </p:nvSpPr>
        <p:spPr>
          <a:xfrm>
            <a:off x="6749903" y="1812873"/>
            <a:ext cx="3088698" cy="769441"/>
          </a:xfrm>
          <a:prstGeom prst="rect">
            <a:avLst/>
          </a:prstGeom>
          <a:noFill/>
        </p:spPr>
        <p:txBody>
          <a:bodyPr wrap="square" lIns="0" rtlCol="0">
            <a:spAutoFit/>
          </a:bodyPr>
          <a:lstStyle>
            <a:lvl1pPr marL="0" indent="0">
              <a:lnSpc>
                <a:spcPct val="100000"/>
              </a:lnSpc>
              <a:buNone/>
              <a:defRPr lang="zh-CN" altLang="en-US" sz="4400" b="1" dirty="0">
                <a:solidFill>
                  <a:schemeClr val="accent1"/>
                </a:solidFill>
              </a:defRPr>
            </a:lvl1pPr>
          </a:lstStyle>
          <a:p>
            <a:pPr marL="0" lvl="0"/>
            <a:r>
              <a:rPr lang="zh-CN" altLang="en-US" dirty="0"/>
              <a:t>你的姓名</a:t>
            </a:r>
          </a:p>
        </p:txBody>
      </p:sp>
      <p:sp>
        <p:nvSpPr>
          <p:cNvPr id="4" name="日期占位符 3">
            <a:extLst>
              <a:ext uri="{FF2B5EF4-FFF2-40B4-BE49-F238E27FC236}">
                <a16:creationId xmlns:a16="http://schemas.microsoft.com/office/drawing/2014/main" id="{C6F39A5C-985A-45E7-9A75-49C65D2FFF99}"/>
              </a:ext>
            </a:extLst>
          </p:cNvPr>
          <p:cNvSpPr>
            <a:spLocks noGrp="1"/>
          </p:cNvSpPr>
          <p:nvPr>
            <p:ph type="dt" sz="half" idx="25"/>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a:extLst>
              <a:ext uri="{FF2B5EF4-FFF2-40B4-BE49-F238E27FC236}">
                <a16:creationId xmlns:a16="http://schemas.microsoft.com/office/drawing/2014/main" id="{4199AB45-1DDE-4716-9E03-24B1F03DEE1E}"/>
              </a:ext>
            </a:extLst>
          </p:cNvPr>
          <p:cNvSpPr>
            <a:spLocks noGrp="1"/>
          </p:cNvSpPr>
          <p:nvPr>
            <p:ph type="sldNum" sz="quarter" idx="27"/>
          </p:nvPr>
        </p:nvSpPr>
        <p:spPr/>
        <p:txBody>
          <a:bodyPr/>
          <a:lstStyle/>
          <a:p>
            <a:fld id="{C79ECAFE-A460-4E13-ABCB-32CAE6136244}" type="slidenum">
              <a:rPr lang="zh-CN" altLang="en-US" smtClean="0"/>
              <a:pPr/>
              <a:t>‹#›</a:t>
            </a:fld>
            <a:endParaRPr lang="zh-CN" altLang="en-US" dirty="0"/>
          </a:p>
        </p:txBody>
      </p:sp>
      <p:sp>
        <p:nvSpPr>
          <p:cNvPr id="22" name="矩形 21">
            <a:extLst>
              <a:ext uri="{FF2B5EF4-FFF2-40B4-BE49-F238E27FC236}">
                <a16:creationId xmlns:a16="http://schemas.microsoft.com/office/drawing/2014/main" id="{48CD219B-14F1-4CD9-BB95-42E3D9B18AFB}"/>
              </a:ext>
            </a:extLst>
          </p:cNvPr>
          <p:cNvSpPr/>
          <p:nvPr userDrawn="1"/>
        </p:nvSpPr>
        <p:spPr>
          <a:xfrm>
            <a:off x="5341519" y="3365304"/>
            <a:ext cx="2252502" cy="154113"/>
          </a:xfrm>
          <a:prstGeom prst="rect">
            <a:avLst/>
          </a:prstGeom>
          <a:gradFill>
            <a:gsLst>
              <a:gs pos="100000">
                <a:srgbClr val="FDA913"/>
              </a:gs>
              <a:gs pos="0">
                <a:schemeClr val="accent2">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Tree>
    <p:extLst>
      <p:ext uri="{BB962C8B-B14F-4D97-AF65-F5344CB8AC3E}">
        <p14:creationId xmlns:p14="http://schemas.microsoft.com/office/powerpoint/2010/main" val="201183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我介绍-2">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8CBAED47-95FC-4199-A58F-00BF5C6A59C3}"/>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pic>
        <p:nvPicPr>
          <p:cNvPr id="23" name="图片 22">
            <a:extLst>
              <a:ext uri="{FF2B5EF4-FFF2-40B4-BE49-F238E27FC236}">
                <a16:creationId xmlns:a16="http://schemas.microsoft.com/office/drawing/2014/main" id="{B642941B-B9A7-46B1-9137-AD762DCB0BD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
        <p:nvSpPr>
          <p:cNvPr id="3" name="文本占位符 2">
            <a:extLst>
              <a:ext uri="{FF2B5EF4-FFF2-40B4-BE49-F238E27FC236}">
                <a16:creationId xmlns:a16="http://schemas.microsoft.com/office/drawing/2014/main" id="{0230BCF6-912A-47DC-915C-0354456A9E11}"/>
              </a:ext>
            </a:extLst>
          </p:cNvPr>
          <p:cNvSpPr>
            <a:spLocks noGrp="1"/>
          </p:cNvSpPr>
          <p:nvPr>
            <p:ph type="body" sz="quarter" idx="25" hasCustomPrompt="1"/>
          </p:nvPr>
        </p:nvSpPr>
        <p:spPr>
          <a:xfrm>
            <a:off x="0" y="1093511"/>
            <a:ext cx="6400712" cy="1446550"/>
          </a:xfrm>
          <a:prstGeom prst="rect">
            <a:avLst/>
          </a:prstGeom>
          <a:noFill/>
        </p:spPr>
        <p:txBody>
          <a:bodyPr wrap="square" rtlCol="0">
            <a:spAutoFit/>
          </a:bodyPr>
          <a:lstStyle>
            <a:lvl1pPr algn="r">
              <a:defRPr kumimoji="0" lang="zh-CN" altLang="en-US" sz="8800" b="0" i="1" u="none" strike="noStrike" cap="none" spc="0" normalizeH="0" baseline="0" dirty="0">
                <a:ln>
                  <a:noFill/>
                </a:ln>
                <a:solidFill>
                  <a:schemeClr val="bg1">
                    <a:lumMod val="95000"/>
                  </a:schemeClr>
                </a:solidFill>
                <a:effectLst/>
                <a:uLnTx/>
                <a:uFillTx/>
                <a:latin typeface="Arial"/>
                <a:ea typeface="微软雅黑"/>
              </a:defRPr>
            </a:lvl1pPr>
          </a:lstStyle>
          <a:p>
            <a:pPr marL="0" marR="0" lvl="0" indent="0" fontAlgn="auto">
              <a:lnSpc>
                <a:spcPct val="100000"/>
              </a:lnSpc>
              <a:spcBef>
                <a:spcPts val="0"/>
              </a:spcBef>
              <a:spcAft>
                <a:spcPts val="0"/>
              </a:spcAft>
              <a:buClrTx/>
              <a:buSzTx/>
              <a:buFontTx/>
              <a:buNone/>
              <a:tabLst/>
            </a:pPr>
            <a:r>
              <a:rPr lang="en-US" altLang="zh-CN" dirty="0"/>
              <a:t>Your name</a:t>
            </a:r>
            <a:endParaRPr lang="zh-CN" altLang="en-US" dirty="0"/>
          </a:p>
        </p:txBody>
      </p:sp>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2" name="文本占位符 11">
            <a:extLst>
              <a:ext uri="{FF2B5EF4-FFF2-40B4-BE49-F238E27FC236}">
                <a16:creationId xmlns:a16="http://schemas.microsoft.com/office/drawing/2014/main" id="{6B6E573A-9E7C-4568-A497-C4E493D4CF36}"/>
              </a:ext>
            </a:extLst>
          </p:cNvPr>
          <p:cNvSpPr>
            <a:spLocks noGrp="1"/>
          </p:cNvSpPr>
          <p:nvPr>
            <p:ph type="body" sz="quarter" idx="22" hasCustomPrompt="1"/>
          </p:nvPr>
        </p:nvSpPr>
        <p:spPr>
          <a:xfrm>
            <a:off x="660400" y="3881451"/>
            <a:ext cx="3610645"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40" name="文本占位符 11">
            <a:extLst>
              <a:ext uri="{FF2B5EF4-FFF2-40B4-BE49-F238E27FC236}">
                <a16:creationId xmlns:a16="http://schemas.microsoft.com/office/drawing/2014/main" id="{81E5F55E-3E35-4855-9A6D-086B5328EF1D}"/>
              </a:ext>
            </a:extLst>
          </p:cNvPr>
          <p:cNvSpPr>
            <a:spLocks noGrp="1"/>
          </p:cNvSpPr>
          <p:nvPr>
            <p:ph type="body" sz="quarter" idx="23" hasCustomPrompt="1"/>
          </p:nvPr>
        </p:nvSpPr>
        <p:spPr>
          <a:xfrm>
            <a:off x="660400" y="4685329"/>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41" name="文本占位符 11">
            <a:extLst>
              <a:ext uri="{FF2B5EF4-FFF2-40B4-BE49-F238E27FC236}">
                <a16:creationId xmlns:a16="http://schemas.microsoft.com/office/drawing/2014/main" id="{843573CA-8751-4554-BB29-42418EFD21FF}"/>
              </a:ext>
            </a:extLst>
          </p:cNvPr>
          <p:cNvSpPr>
            <a:spLocks noGrp="1"/>
          </p:cNvSpPr>
          <p:nvPr>
            <p:ph type="body" sz="quarter" idx="24" hasCustomPrompt="1"/>
          </p:nvPr>
        </p:nvSpPr>
        <p:spPr>
          <a:xfrm>
            <a:off x="660400" y="5433083"/>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52" name="文本占位符 6">
            <a:extLst>
              <a:ext uri="{FF2B5EF4-FFF2-40B4-BE49-F238E27FC236}">
                <a16:creationId xmlns:a16="http://schemas.microsoft.com/office/drawing/2014/main" id="{E7D71F7E-B9AF-4110-AF3B-4D694C6716C5}"/>
              </a:ext>
            </a:extLst>
          </p:cNvPr>
          <p:cNvSpPr>
            <a:spLocks noGrp="1"/>
          </p:cNvSpPr>
          <p:nvPr>
            <p:ph type="body" sz="quarter" idx="16" hasCustomPrompt="1"/>
          </p:nvPr>
        </p:nvSpPr>
        <p:spPr>
          <a:xfrm>
            <a:off x="2331720" y="2106802"/>
            <a:ext cx="3088698" cy="769441"/>
          </a:xfrm>
          <a:prstGeom prst="rect">
            <a:avLst/>
          </a:prstGeom>
          <a:noFill/>
        </p:spPr>
        <p:txBody>
          <a:bodyPr wrap="square" rIns="0" rtlCol="0">
            <a:spAutoFit/>
          </a:bodyPr>
          <a:lstStyle>
            <a:lvl1pPr marL="0" indent="0" algn="r">
              <a:lnSpc>
                <a:spcPct val="100000"/>
              </a:lnSpc>
              <a:buNone/>
              <a:defRPr lang="zh-CN" altLang="en-US" sz="4400" b="1" dirty="0">
                <a:solidFill>
                  <a:schemeClr val="accent1"/>
                </a:solidFill>
              </a:defRPr>
            </a:lvl1pPr>
          </a:lstStyle>
          <a:p>
            <a:pPr marL="0" lvl="0"/>
            <a:r>
              <a:rPr lang="zh-CN" altLang="en-US" dirty="0"/>
              <a:t>你的姓名</a:t>
            </a:r>
          </a:p>
        </p:txBody>
      </p:sp>
      <p:sp>
        <p:nvSpPr>
          <p:cNvPr id="53" name="文本占位符 6">
            <a:extLst>
              <a:ext uri="{FF2B5EF4-FFF2-40B4-BE49-F238E27FC236}">
                <a16:creationId xmlns:a16="http://schemas.microsoft.com/office/drawing/2014/main" id="{6FEED79F-374C-4A77-8261-48BAD85A0C95}"/>
              </a:ext>
            </a:extLst>
          </p:cNvPr>
          <p:cNvSpPr>
            <a:spLocks noGrp="1"/>
          </p:cNvSpPr>
          <p:nvPr>
            <p:ph type="body" sz="quarter" idx="17" hasCustomPrompt="1"/>
          </p:nvPr>
        </p:nvSpPr>
        <p:spPr>
          <a:xfrm>
            <a:off x="1541828" y="3152034"/>
            <a:ext cx="3396528" cy="400110"/>
          </a:xfrm>
          <a:prstGeom prst="rect">
            <a:avLst/>
          </a:prstGeom>
          <a:noFill/>
        </p:spPr>
        <p:txBody>
          <a:bodyPr wrap="square" rIns="0" rtlCol="0">
            <a:spAutoFit/>
          </a:bodyPr>
          <a:lstStyle>
            <a:lvl1pPr marL="0" indent="0" algn="r">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p>
        </p:txBody>
      </p:sp>
      <p:sp>
        <p:nvSpPr>
          <p:cNvPr id="33" name="图片占位符 32">
            <a:extLst>
              <a:ext uri="{FF2B5EF4-FFF2-40B4-BE49-F238E27FC236}">
                <a16:creationId xmlns:a16="http://schemas.microsoft.com/office/drawing/2014/main" id="{2A0E9EC8-9D5F-4797-8D9A-A8CFA68627AE}"/>
              </a:ext>
            </a:extLst>
          </p:cNvPr>
          <p:cNvSpPr>
            <a:spLocks noGrp="1"/>
          </p:cNvSpPr>
          <p:nvPr>
            <p:ph type="pic" sz="quarter" idx="12"/>
          </p:nvPr>
        </p:nvSpPr>
        <p:spPr>
          <a:xfrm>
            <a:off x="5131444" y="0"/>
            <a:ext cx="7060556" cy="6858000"/>
          </a:xfrm>
          <a:custGeom>
            <a:avLst/>
            <a:gdLst>
              <a:gd name="connsiteX0" fmla="*/ 2232141 w 7060556"/>
              <a:gd name="connsiteY0" fmla="*/ 0 h 6858000"/>
              <a:gd name="connsiteX1" fmla="*/ 7060556 w 7060556"/>
              <a:gd name="connsiteY1" fmla="*/ 0 h 6858000"/>
              <a:gd name="connsiteX2" fmla="*/ 7060556 w 7060556"/>
              <a:gd name="connsiteY2" fmla="*/ 6858000 h 6858000"/>
              <a:gd name="connsiteX3" fmla="*/ 659756 w 7060556"/>
              <a:gd name="connsiteY3" fmla="*/ 6858000 h 6858000"/>
              <a:gd name="connsiteX4" fmla="*/ 0 w 7060556"/>
              <a:gd name="connsiteY4" fmla="*/ 5318567 h 6858000"/>
              <a:gd name="connsiteX5" fmla="*/ 2076565 w 7060556"/>
              <a:gd name="connsiteY5" fmla="*/ 34199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0556" h="6858000">
                <a:moveTo>
                  <a:pt x="2232141" y="0"/>
                </a:moveTo>
                <a:lnTo>
                  <a:pt x="7060556" y="0"/>
                </a:lnTo>
                <a:lnTo>
                  <a:pt x="7060556" y="6858000"/>
                </a:lnTo>
                <a:lnTo>
                  <a:pt x="659756" y="6858000"/>
                </a:lnTo>
                <a:lnTo>
                  <a:pt x="0" y="5318567"/>
                </a:lnTo>
                <a:cubicBezTo>
                  <a:pt x="292020" y="4312534"/>
                  <a:pt x="1148983" y="2384867"/>
                  <a:pt x="2076565" y="341996"/>
                </a:cubicBezTo>
                <a:close/>
              </a:path>
            </a:pathLst>
          </a:custGeom>
        </p:spPr>
        <p:txBody>
          <a:bodyPr wrap="square">
            <a:noAutofit/>
          </a:bodyPr>
          <a:lstStyle/>
          <a:p>
            <a:endParaRPr lang="zh-CN" altLang="en-US" dirty="0"/>
          </a:p>
        </p:txBody>
      </p:sp>
      <p:grpSp>
        <p:nvGrpSpPr>
          <p:cNvPr id="24" name="组合 23">
            <a:extLst>
              <a:ext uri="{FF2B5EF4-FFF2-40B4-BE49-F238E27FC236}">
                <a16:creationId xmlns:a16="http://schemas.microsoft.com/office/drawing/2014/main" id="{110EAB99-DD38-4A5E-BF88-4E4469666EA8}"/>
              </a:ext>
            </a:extLst>
          </p:cNvPr>
          <p:cNvGrpSpPr>
            <a:grpSpLocks/>
          </p:cNvGrpSpPr>
          <p:nvPr userDrawn="1"/>
        </p:nvGrpSpPr>
        <p:grpSpPr>
          <a:xfrm>
            <a:off x="660400" y="344681"/>
            <a:ext cx="384771" cy="384771"/>
            <a:chOff x="669869" y="597306"/>
            <a:chExt cx="409972" cy="409973"/>
          </a:xfrm>
        </p:grpSpPr>
        <p:sp>
          <p:nvSpPr>
            <p:cNvPr id="29" name="íṥļîḓê">
              <a:extLst>
                <a:ext uri="{FF2B5EF4-FFF2-40B4-BE49-F238E27FC236}">
                  <a16:creationId xmlns:a16="http://schemas.microsoft.com/office/drawing/2014/main" id="{8C488BD2-2299-444E-9A05-8C2D8174C296}"/>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0" name="íṥlíḓê">
              <a:extLst>
                <a:ext uri="{FF2B5EF4-FFF2-40B4-BE49-F238E27FC236}">
                  <a16:creationId xmlns:a16="http://schemas.microsoft.com/office/drawing/2014/main" id="{231B4DC7-3517-4E59-93C9-978DE12AAF08}"/>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1" name="ïśļiḑé">
              <a:extLst>
                <a:ext uri="{FF2B5EF4-FFF2-40B4-BE49-F238E27FC236}">
                  <a16:creationId xmlns:a16="http://schemas.microsoft.com/office/drawing/2014/main" id="{F36FF99B-93D6-4B51-80D6-6D3B4D769696}"/>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5" name="日期占位符 4">
            <a:extLst>
              <a:ext uri="{FF2B5EF4-FFF2-40B4-BE49-F238E27FC236}">
                <a16:creationId xmlns:a16="http://schemas.microsoft.com/office/drawing/2014/main" id="{FA06C7F9-3A33-4CF1-9F71-4D3FDDAD3230}"/>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a:extLst>
              <a:ext uri="{FF2B5EF4-FFF2-40B4-BE49-F238E27FC236}">
                <a16:creationId xmlns:a16="http://schemas.microsoft.com/office/drawing/2014/main" id="{1B981FF8-7951-417F-8A6F-5F5B496EF743}"/>
              </a:ext>
            </a:extLst>
          </p:cNvPr>
          <p:cNvSpPr>
            <a:spLocks noGrp="1"/>
          </p:cNvSpPr>
          <p:nvPr>
            <p:ph type="sldNum" sz="quarter" idx="28"/>
          </p:nvPr>
        </p:nvSpPr>
        <p:spPr/>
        <p:txBody>
          <a:bodyPr/>
          <a:lstStyle/>
          <a:p>
            <a:fld id="{C79ECAFE-A460-4E13-ABCB-32CAE6136244}" type="slidenum">
              <a:rPr lang="zh-CN" altLang="en-US" smtClean="0"/>
              <a:pPr/>
              <a:t>‹#›</a:t>
            </a:fld>
            <a:endParaRPr lang="zh-CN" altLang="en-US" dirty="0"/>
          </a:p>
        </p:txBody>
      </p:sp>
      <p:cxnSp>
        <p:nvCxnSpPr>
          <p:cNvPr id="18" name="直接连接符 17">
            <a:extLst>
              <a:ext uri="{FF2B5EF4-FFF2-40B4-BE49-F238E27FC236}">
                <a16:creationId xmlns:a16="http://schemas.microsoft.com/office/drawing/2014/main" id="{1892799B-CF7A-482D-973D-3DB7740008A1}"/>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0227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介绍内容拓展-1">
    <p:spTree>
      <p:nvGrpSpPr>
        <p:cNvPr id="1" name=""/>
        <p:cNvGrpSpPr/>
        <p:nvPr/>
      </p:nvGrpSpPr>
      <p:grpSpPr>
        <a:xfrm>
          <a:off x="0" y="0"/>
          <a:ext cx="0" cy="0"/>
          <a:chOff x="0" y="0"/>
          <a:chExt cx="0" cy="0"/>
        </a:xfrm>
      </p:grpSpPr>
      <p:pic>
        <p:nvPicPr>
          <p:cNvPr id="36" name="图片 35">
            <a:extLst>
              <a:ext uri="{FF2B5EF4-FFF2-40B4-BE49-F238E27FC236}">
                <a16:creationId xmlns:a16="http://schemas.microsoft.com/office/drawing/2014/main" id="{CFB53E2C-E3EF-4231-9328-7B62BDB588DF}"/>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3" name="文本框 2">
            <a:extLst>
              <a:ext uri="{FF2B5EF4-FFF2-40B4-BE49-F238E27FC236}">
                <a16:creationId xmlns:a16="http://schemas.microsoft.com/office/drawing/2014/main" id="{D98666C7-37A3-44A6-AE95-1D8344BEF4B9}"/>
              </a:ext>
            </a:extLst>
          </p:cNvPr>
          <p:cNvSpPr txBox="1"/>
          <p:nvPr userDrawn="1"/>
        </p:nvSpPr>
        <p:spPr>
          <a:xfrm>
            <a:off x="660400" y="1383671"/>
            <a:ext cx="5001787" cy="1323439"/>
          </a:xfrm>
          <a:prstGeom prst="rect">
            <a:avLst/>
          </a:prstGeom>
          <a:noFill/>
        </p:spPr>
        <p:txBody>
          <a:bodyPr wrap="square" lIns="0" rtlCol="0">
            <a:spAutoFit/>
          </a:bodyPr>
          <a:lstStyle/>
          <a:p>
            <a:r>
              <a:rPr lang="en-US" altLang="zh-CN" sz="8000" i="1" dirty="0">
                <a:solidFill>
                  <a:schemeClr val="bg1">
                    <a:lumMod val="95000"/>
                  </a:schemeClr>
                </a:solidFill>
              </a:rPr>
              <a:t>Our team</a:t>
            </a:r>
            <a:endParaRPr lang="zh-CN" altLang="en-US" sz="8000" i="1" dirty="0">
              <a:solidFill>
                <a:schemeClr val="bg1">
                  <a:lumMod val="95000"/>
                </a:schemeClr>
              </a:solidFill>
            </a:endParaRPr>
          </a:p>
        </p:txBody>
      </p:sp>
      <p:sp>
        <p:nvSpPr>
          <p:cNvPr id="32" name="图片占位符 31">
            <a:extLst>
              <a:ext uri="{FF2B5EF4-FFF2-40B4-BE49-F238E27FC236}">
                <a16:creationId xmlns:a16="http://schemas.microsoft.com/office/drawing/2014/main" id="{A31C6CBA-8BF4-4B10-A569-D3FFC347C586}"/>
              </a:ext>
            </a:extLst>
          </p:cNvPr>
          <p:cNvSpPr>
            <a:spLocks noGrp="1"/>
          </p:cNvSpPr>
          <p:nvPr>
            <p:ph type="pic" sz="quarter" idx="31"/>
          </p:nvPr>
        </p:nvSpPr>
        <p:spPr>
          <a:xfrm>
            <a:off x="5792230"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8" name="文本占位符 67">
            <a:extLst>
              <a:ext uri="{FF2B5EF4-FFF2-40B4-BE49-F238E27FC236}">
                <a16:creationId xmlns:a16="http://schemas.microsoft.com/office/drawing/2014/main" id="{44727F53-D857-4AB4-AEB0-C5A4394BA398}"/>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9" name="组合 8">
            <a:extLst>
              <a:ext uri="{FF2B5EF4-FFF2-40B4-BE49-F238E27FC236}">
                <a16:creationId xmlns:a16="http://schemas.microsoft.com/office/drawing/2014/main" id="{0B258317-0A72-4D20-B2A0-911B35640DF7}"/>
              </a:ext>
            </a:extLst>
          </p:cNvPr>
          <p:cNvGrpSpPr>
            <a:grpSpLocks/>
          </p:cNvGrpSpPr>
          <p:nvPr userDrawn="1"/>
        </p:nvGrpSpPr>
        <p:grpSpPr>
          <a:xfrm>
            <a:off x="660400" y="344681"/>
            <a:ext cx="384771" cy="384771"/>
            <a:chOff x="669869" y="597306"/>
            <a:chExt cx="409972" cy="409973"/>
          </a:xfrm>
        </p:grpSpPr>
        <p:sp>
          <p:nvSpPr>
            <p:cNvPr id="10" name="íṥļîḓê">
              <a:extLst>
                <a:ext uri="{FF2B5EF4-FFF2-40B4-BE49-F238E27FC236}">
                  <a16:creationId xmlns:a16="http://schemas.microsoft.com/office/drawing/2014/main" id="{35C01D20-B8BB-48DF-8369-E9F6074BAC88}"/>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 name="íṥlíḓê">
              <a:extLst>
                <a:ext uri="{FF2B5EF4-FFF2-40B4-BE49-F238E27FC236}">
                  <a16:creationId xmlns:a16="http://schemas.microsoft.com/office/drawing/2014/main" id="{5E2E0EF1-3581-427D-90D6-49910981CA0C}"/>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ïśļiḑé">
              <a:extLst>
                <a:ext uri="{FF2B5EF4-FFF2-40B4-BE49-F238E27FC236}">
                  <a16:creationId xmlns:a16="http://schemas.microsoft.com/office/drawing/2014/main" id="{BE1E796D-A320-4D5F-961B-622A70B44A63}"/>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13" name="日期占位符 4">
            <a:extLst>
              <a:ext uri="{FF2B5EF4-FFF2-40B4-BE49-F238E27FC236}">
                <a16:creationId xmlns:a16="http://schemas.microsoft.com/office/drawing/2014/main" id="{1537F5BF-9B2C-4279-903E-1ACEC1C9841E}"/>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a:extLst>
              <a:ext uri="{FF2B5EF4-FFF2-40B4-BE49-F238E27FC236}">
                <a16:creationId xmlns:a16="http://schemas.microsoft.com/office/drawing/2014/main" id="{4C2D85EE-1E90-403E-BAA7-0EA569199AD4}"/>
              </a:ext>
            </a:extLst>
          </p:cNvPr>
          <p:cNvSpPr>
            <a:spLocks noGrp="1"/>
          </p:cNvSpPr>
          <p:nvPr>
            <p:ph type="sldNum" sz="quarter" idx="28"/>
          </p:nvPr>
        </p:nvSpPr>
        <p:spPr>
          <a:xfrm>
            <a:off x="8775700" y="6235702"/>
            <a:ext cx="2743200" cy="365125"/>
          </a:xfrm>
        </p:spPr>
        <p:txBody>
          <a:bodyPr/>
          <a:lstStyle/>
          <a:p>
            <a:fld id="{C79ECAFE-A460-4E13-ABCB-32CAE6136244}" type="slidenum">
              <a:rPr lang="zh-CN" altLang="en-US" smtClean="0"/>
              <a:pPr/>
              <a:t>‹#›</a:t>
            </a:fld>
            <a:endParaRPr lang="zh-CN" altLang="en-US" dirty="0"/>
          </a:p>
        </p:txBody>
      </p:sp>
      <p:sp>
        <p:nvSpPr>
          <p:cNvPr id="27" name="文本占位符 26">
            <a:extLst>
              <a:ext uri="{FF2B5EF4-FFF2-40B4-BE49-F238E27FC236}">
                <a16:creationId xmlns:a16="http://schemas.microsoft.com/office/drawing/2014/main" id="{B68BC5C5-6105-4907-96A6-3B5D2A07C85C}"/>
              </a:ext>
            </a:extLst>
          </p:cNvPr>
          <p:cNvSpPr>
            <a:spLocks noGrp="1"/>
          </p:cNvSpPr>
          <p:nvPr>
            <p:ph type="body" sz="quarter" idx="29" hasCustomPrompt="1"/>
          </p:nvPr>
        </p:nvSpPr>
        <p:spPr>
          <a:xfrm>
            <a:off x="1019067" y="2170482"/>
            <a:ext cx="3982720" cy="584775"/>
          </a:xfrm>
        </p:spPr>
        <p:txBody>
          <a:bodyPr lIns="0">
            <a:spAutoFit/>
          </a:bodyPr>
          <a:lstStyle>
            <a:lvl1pPr marL="0" indent="0">
              <a:lnSpc>
                <a:spcPct val="100000"/>
              </a:lnSpc>
              <a:buNone/>
              <a:defRPr sz="3200" b="1">
                <a:solidFill>
                  <a:schemeClr val="accent1"/>
                </a:solidFill>
              </a:defRPr>
            </a:lvl1pPr>
          </a:lstStyle>
          <a:p>
            <a:pPr lvl="0"/>
            <a:r>
              <a:rPr lang="zh-CN" altLang="en-US" dirty="0"/>
              <a:t>请输入你的团队名</a:t>
            </a:r>
          </a:p>
        </p:txBody>
      </p:sp>
      <p:sp>
        <p:nvSpPr>
          <p:cNvPr id="29" name="文本占位符 28">
            <a:extLst>
              <a:ext uri="{FF2B5EF4-FFF2-40B4-BE49-F238E27FC236}">
                <a16:creationId xmlns:a16="http://schemas.microsoft.com/office/drawing/2014/main" id="{E55F85DC-E549-4396-B739-2FE6F1B3BF20}"/>
              </a:ext>
            </a:extLst>
          </p:cNvPr>
          <p:cNvSpPr>
            <a:spLocks noGrp="1"/>
          </p:cNvSpPr>
          <p:nvPr>
            <p:ph type="body" sz="quarter" idx="30" hasCustomPrompt="1"/>
          </p:nvPr>
        </p:nvSpPr>
        <p:spPr>
          <a:xfrm>
            <a:off x="1019067" y="3119036"/>
            <a:ext cx="3982720" cy="1706963"/>
          </a:xfrm>
        </p:spPr>
        <p:txBody>
          <a:bodyPr wrap="square" lIns="0">
            <a:noAutofit/>
          </a:bodyPr>
          <a:lstStyle>
            <a:lvl1pPr marL="0" indent="0">
              <a:buNone/>
              <a:defRPr sz="1800"/>
            </a:lvl1pPr>
          </a:lstStyle>
          <a:p>
            <a:pPr lvl="0"/>
            <a:r>
              <a:rPr lang="zh-CN" altLang="en-US" dirty="0"/>
              <a:t>请输入你的团队介绍</a:t>
            </a:r>
          </a:p>
        </p:txBody>
      </p:sp>
      <p:sp>
        <p:nvSpPr>
          <p:cNvPr id="33" name="图片占位符 32">
            <a:extLst>
              <a:ext uri="{FF2B5EF4-FFF2-40B4-BE49-F238E27FC236}">
                <a16:creationId xmlns:a16="http://schemas.microsoft.com/office/drawing/2014/main" id="{A20E9AFA-61A9-4915-B4B3-C398D1CA0115}"/>
              </a:ext>
            </a:extLst>
          </p:cNvPr>
          <p:cNvSpPr>
            <a:spLocks noGrp="1"/>
          </p:cNvSpPr>
          <p:nvPr>
            <p:ph type="pic" sz="quarter" idx="32"/>
          </p:nvPr>
        </p:nvSpPr>
        <p:spPr>
          <a:xfrm>
            <a:off x="7700964"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34" name="图片占位符 33">
            <a:extLst>
              <a:ext uri="{FF2B5EF4-FFF2-40B4-BE49-F238E27FC236}">
                <a16:creationId xmlns:a16="http://schemas.microsoft.com/office/drawing/2014/main" id="{D3B5DD4B-6129-4B70-964D-44B0A3774E4E}"/>
              </a:ext>
            </a:extLst>
          </p:cNvPr>
          <p:cNvSpPr>
            <a:spLocks noGrp="1"/>
          </p:cNvSpPr>
          <p:nvPr>
            <p:ph type="pic" sz="quarter" idx="33"/>
          </p:nvPr>
        </p:nvSpPr>
        <p:spPr>
          <a:xfrm>
            <a:off x="9609697"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25" name="文本占位符 11">
            <a:extLst>
              <a:ext uri="{FF2B5EF4-FFF2-40B4-BE49-F238E27FC236}">
                <a16:creationId xmlns:a16="http://schemas.microsoft.com/office/drawing/2014/main" id="{D6858A2E-8CBD-4BE6-9769-DC9BFF7CCB4E}"/>
              </a:ext>
            </a:extLst>
          </p:cNvPr>
          <p:cNvSpPr>
            <a:spLocks noGrp="1"/>
          </p:cNvSpPr>
          <p:nvPr>
            <p:ph type="body" sz="quarter" idx="22" hasCustomPrompt="1"/>
          </p:nvPr>
        </p:nvSpPr>
        <p:spPr>
          <a:xfrm>
            <a:off x="579230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6" name="文本占位符 11">
            <a:extLst>
              <a:ext uri="{FF2B5EF4-FFF2-40B4-BE49-F238E27FC236}">
                <a16:creationId xmlns:a16="http://schemas.microsoft.com/office/drawing/2014/main" id="{824DB6B3-268D-4505-9358-0B78893149CB}"/>
              </a:ext>
            </a:extLst>
          </p:cNvPr>
          <p:cNvSpPr>
            <a:spLocks noGrp="1"/>
          </p:cNvSpPr>
          <p:nvPr>
            <p:ph type="body" sz="quarter" idx="34" hasCustomPrompt="1"/>
          </p:nvPr>
        </p:nvSpPr>
        <p:spPr>
          <a:xfrm>
            <a:off x="7700964"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8" name="文本占位符 11">
            <a:extLst>
              <a:ext uri="{FF2B5EF4-FFF2-40B4-BE49-F238E27FC236}">
                <a16:creationId xmlns:a16="http://schemas.microsoft.com/office/drawing/2014/main" id="{2384641E-F4A9-4899-8A08-17B8C66655A4}"/>
              </a:ext>
            </a:extLst>
          </p:cNvPr>
          <p:cNvSpPr>
            <a:spLocks noGrp="1"/>
          </p:cNvSpPr>
          <p:nvPr>
            <p:ph type="body" sz="quarter" idx="35" hasCustomPrompt="1"/>
          </p:nvPr>
        </p:nvSpPr>
        <p:spPr>
          <a:xfrm>
            <a:off x="960961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0" name="文本占位符 11">
            <a:extLst>
              <a:ext uri="{FF2B5EF4-FFF2-40B4-BE49-F238E27FC236}">
                <a16:creationId xmlns:a16="http://schemas.microsoft.com/office/drawing/2014/main" id="{34CE5C6C-6BD9-47C2-99F5-EAD73E8AF8F0}"/>
              </a:ext>
            </a:extLst>
          </p:cNvPr>
          <p:cNvSpPr>
            <a:spLocks noGrp="1"/>
          </p:cNvSpPr>
          <p:nvPr>
            <p:ph type="body" sz="quarter" idx="36" hasCustomPrompt="1"/>
          </p:nvPr>
        </p:nvSpPr>
        <p:spPr>
          <a:xfrm>
            <a:off x="5792387"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31" name="文本占位符 11">
            <a:extLst>
              <a:ext uri="{FF2B5EF4-FFF2-40B4-BE49-F238E27FC236}">
                <a16:creationId xmlns:a16="http://schemas.microsoft.com/office/drawing/2014/main" id="{368563DA-DD27-40C3-830F-CA0751024A39}"/>
              </a:ext>
            </a:extLst>
          </p:cNvPr>
          <p:cNvSpPr>
            <a:spLocks noGrp="1"/>
          </p:cNvSpPr>
          <p:nvPr>
            <p:ph type="body" sz="quarter" idx="37" hasCustomPrompt="1"/>
          </p:nvPr>
        </p:nvSpPr>
        <p:spPr>
          <a:xfrm>
            <a:off x="7700808"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35" name="文本占位符 11">
            <a:extLst>
              <a:ext uri="{FF2B5EF4-FFF2-40B4-BE49-F238E27FC236}">
                <a16:creationId xmlns:a16="http://schemas.microsoft.com/office/drawing/2014/main" id="{27F78985-39BA-418A-89A3-ADD3256A593F}"/>
              </a:ext>
            </a:extLst>
          </p:cNvPr>
          <p:cNvSpPr>
            <a:spLocks noGrp="1"/>
          </p:cNvSpPr>
          <p:nvPr>
            <p:ph type="body" sz="quarter" idx="38" hasCustomPrompt="1"/>
          </p:nvPr>
        </p:nvSpPr>
        <p:spPr>
          <a:xfrm>
            <a:off x="9609229"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cxnSp>
        <p:nvCxnSpPr>
          <p:cNvPr id="24" name="直接连接符 23">
            <a:extLst>
              <a:ext uri="{FF2B5EF4-FFF2-40B4-BE49-F238E27FC236}">
                <a16:creationId xmlns:a16="http://schemas.microsoft.com/office/drawing/2014/main" id="{09FC8EBD-9562-44F2-8558-69B1CA7A59BC}"/>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a:extLst>
              <a:ext uri="{FF2B5EF4-FFF2-40B4-BE49-F238E27FC236}">
                <a16:creationId xmlns:a16="http://schemas.microsoft.com/office/drawing/2014/main" id="{D3C47F5B-5C96-4BE9-8A3D-3F78EF8134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988191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介绍内容拓展-2">
    <p:spTree>
      <p:nvGrpSpPr>
        <p:cNvPr id="1" name=""/>
        <p:cNvGrpSpPr/>
        <p:nvPr/>
      </p:nvGrpSpPr>
      <p:grpSpPr>
        <a:xfrm>
          <a:off x="0" y="0"/>
          <a:ext cx="0" cy="0"/>
          <a:chOff x="0" y="0"/>
          <a:chExt cx="0" cy="0"/>
        </a:xfrm>
      </p:grpSpPr>
      <p:pic>
        <p:nvPicPr>
          <p:cNvPr id="58" name="图片 57">
            <a:extLst>
              <a:ext uri="{FF2B5EF4-FFF2-40B4-BE49-F238E27FC236}">
                <a16:creationId xmlns:a16="http://schemas.microsoft.com/office/drawing/2014/main" id="{7A7517C2-56F8-4667-AC62-FFF8911DCCFC}"/>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48" name="图片占位符 47">
            <a:extLst>
              <a:ext uri="{FF2B5EF4-FFF2-40B4-BE49-F238E27FC236}">
                <a16:creationId xmlns:a16="http://schemas.microsoft.com/office/drawing/2014/main" id="{D766E2F8-5F6B-4043-972D-0E131A25E038}"/>
              </a:ext>
            </a:extLst>
          </p:cNvPr>
          <p:cNvSpPr>
            <a:spLocks noGrp="1"/>
          </p:cNvSpPr>
          <p:nvPr>
            <p:ph type="pic" sz="quarter" idx="31"/>
          </p:nvPr>
        </p:nvSpPr>
        <p:spPr>
          <a:xfrm>
            <a:off x="669868"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8" name="文本占位符 67">
            <a:extLst>
              <a:ext uri="{FF2B5EF4-FFF2-40B4-BE49-F238E27FC236}">
                <a16:creationId xmlns:a16="http://schemas.microsoft.com/office/drawing/2014/main" id="{2A7F13C3-EC2D-4A1F-BA9F-3B16AFB782DD}"/>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9" name="组合 8">
            <a:extLst>
              <a:ext uri="{FF2B5EF4-FFF2-40B4-BE49-F238E27FC236}">
                <a16:creationId xmlns:a16="http://schemas.microsoft.com/office/drawing/2014/main" id="{7BB969EB-1727-44AC-ABC5-197E005F8220}"/>
              </a:ext>
            </a:extLst>
          </p:cNvPr>
          <p:cNvGrpSpPr>
            <a:grpSpLocks/>
          </p:cNvGrpSpPr>
          <p:nvPr userDrawn="1"/>
        </p:nvGrpSpPr>
        <p:grpSpPr>
          <a:xfrm>
            <a:off x="660400" y="344681"/>
            <a:ext cx="384771" cy="384771"/>
            <a:chOff x="669869" y="597306"/>
            <a:chExt cx="409972" cy="409973"/>
          </a:xfrm>
        </p:grpSpPr>
        <p:sp>
          <p:nvSpPr>
            <p:cNvPr id="10" name="íṥļîḓê">
              <a:extLst>
                <a:ext uri="{FF2B5EF4-FFF2-40B4-BE49-F238E27FC236}">
                  <a16:creationId xmlns:a16="http://schemas.microsoft.com/office/drawing/2014/main" id="{B2082944-599D-47E1-A59C-56E5FBDC0C1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 name="íṥlíḓê">
              <a:extLst>
                <a:ext uri="{FF2B5EF4-FFF2-40B4-BE49-F238E27FC236}">
                  <a16:creationId xmlns:a16="http://schemas.microsoft.com/office/drawing/2014/main" id="{07E5EC20-982D-49DF-AD55-D5A9BE009BC9}"/>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ïśļiḑé">
              <a:extLst>
                <a:ext uri="{FF2B5EF4-FFF2-40B4-BE49-F238E27FC236}">
                  <a16:creationId xmlns:a16="http://schemas.microsoft.com/office/drawing/2014/main" id="{6F0560D1-B94F-4797-AFE1-D7E059CDF1C9}"/>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13" name="日期占位符 4">
            <a:extLst>
              <a:ext uri="{FF2B5EF4-FFF2-40B4-BE49-F238E27FC236}">
                <a16:creationId xmlns:a16="http://schemas.microsoft.com/office/drawing/2014/main" id="{75449FB2-9F61-4977-9F2A-00A5D07B104D}"/>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a:extLst>
              <a:ext uri="{FF2B5EF4-FFF2-40B4-BE49-F238E27FC236}">
                <a16:creationId xmlns:a16="http://schemas.microsoft.com/office/drawing/2014/main" id="{2EA62829-40DF-446F-9F98-D536EE1B469A}"/>
              </a:ext>
            </a:extLst>
          </p:cNvPr>
          <p:cNvSpPr>
            <a:spLocks noGrp="1"/>
          </p:cNvSpPr>
          <p:nvPr>
            <p:ph type="sldNum" sz="quarter" idx="28"/>
          </p:nvPr>
        </p:nvSpPr>
        <p:spPr>
          <a:xfrm>
            <a:off x="8775700" y="6235702"/>
            <a:ext cx="2743200" cy="365125"/>
          </a:xfrm>
        </p:spPr>
        <p:txBody>
          <a:bodyPr/>
          <a:lstStyle/>
          <a:p>
            <a:fld id="{C79ECAFE-A460-4E13-ABCB-32CAE6136244}" type="slidenum">
              <a:rPr lang="zh-CN" altLang="en-US" smtClean="0"/>
              <a:pPr/>
              <a:t>‹#›</a:t>
            </a:fld>
            <a:endParaRPr lang="zh-CN" altLang="en-US" dirty="0"/>
          </a:p>
        </p:txBody>
      </p:sp>
      <p:sp>
        <p:nvSpPr>
          <p:cNvPr id="15" name="文本框 14">
            <a:extLst>
              <a:ext uri="{FF2B5EF4-FFF2-40B4-BE49-F238E27FC236}">
                <a16:creationId xmlns:a16="http://schemas.microsoft.com/office/drawing/2014/main" id="{19E04A89-0472-4730-A569-7043DF3BC60A}"/>
              </a:ext>
            </a:extLst>
          </p:cNvPr>
          <p:cNvSpPr txBox="1"/>
          <p:nvPr userDrawn="1"/>
        </p:nvSpPr>
        <p:spPr>
          <a:xfrm>
            <a:off x="4104640" y="852965"/>
            <a:ext cx="3982720" cy="1107996"/>
          </a:xfrm>
          <a:prstGeom prst="rect">
            <a:avLst/>
          </a:prstGeom>
          <a:noFill/>
        </p:spPr>
        <p:txBody>
          <a:bodyPr wrap="square" lIns="90000" rtlCol="0">
            <a:spAutoFit/>
          </a:bodyPr>
          <a:lstStyle/>
          <a:p>
            <a:pPr algn="ctr"/>
            <a:r>
              <a:rPr lang="en-US" altLang="zh-CN" sz="6600" i="1" dirty="0">
                <a:solidFill>
                  <a:schemeClr val="bg1">
                    <a:lumMod val="95000"/>
                  </a:schemeClr>
                </a:solidFill>
              </a:rPr>
              <a:t>Our team</a:t>
            </a:r>
            <a:endParaRPr lang="zh-CN" altLang="en-US" sz="6600" i="1" dirty="0">
              <a:solidFill>
                <a:schemeClr val="bg1">
                  <a:lumMod val="95000"/>
                </a:schemeClr>
              </a:solidFill>
            </a:endParaRPr>
          </a:p>
        </p:txBody>
      </p:sp>
      <p:sp>
        <p:nvSpPr>
          <p:cNvPr id="16" name="文本占位符 26">
            <a:extLst>
              <a:ext uri="{FF2B5EF4-FFF2-40B4-BE49-F238E27FC236}">
                <a16:creationId xmlns:a16="http://schemas.microsoft.com/office/drawing/2014/main" id="{5CC52E23-F175-484D-9967-4E64D9A07920}"/>
              </a:ext>
            </a:extLst>
          </p:cNvPr>
          <p:cNvSpPr>
            <a:spLocks noGrp="1"/>
          </p:cNvSpPr>
          <p:nvPr>
            <p:ph type="body" sz="quarter" idx="29" hasCustomPrompt="1"/>
          </p:nvPr>
        </p:nvSpPr>
        <p:spPr>
          <a:xfrm>
            <a:off x="4104640" y="1593828"/>
            <a:ext cx="3982720" cy="584775"/>
          </a:xfrm>
        </p:spPr>
        <p:txBody>
          <a:bodyPr lIns="90000">
            <a:spAutoFit/>
          </a:bodyPr>
          <a:lstStyle>
            <a:lvl1pPr marL="0" indent="0" algn="ctr">
              <a:lnSpc>
                <a:spcPct val="100000"/>
              </a:lnSpc>
              <a:buNone/>
              <a:defRPr sz="3200" b="1">
                <a:solidFill>
                  <a:schemeClr val="accent1"/>
                </a:solidFill>
              </a:defRPr>
            </a:lvl1pPr>
          </a:lstStyle>
          <a:p>
            <a:pPr lvl="0"/>
            <a:r>
              <a:rPr lang="zh-CN" altLang="en-US" dirty="0"/>
              <a:t>请输入你的团队名</a:t>
            </a:r>
          </a:p>
        </p:txBody>
      </p:sp>
      <p:sp>
        <p:nvSpPr>
          <p:cNvPr id="17" name="文本占位符 28">
            <a:extLst>
              <a:ext uri="{FF2B5EF4-FFF2-40B4-BE49-F238E27FC236}">
                <a16:creationId xmlns:a16="http://schemas.microsoft.com/office/drawing/2014/main" id="{C1981AF6-4C1F-4159-B5B1-E2C5407D28BB}"/>
              </a:ext>
            </a:extLst>
          </p:cNvPr>
          <p:cNvSpPr>
            <a:spLocks noGrp="1"/>
          </p:cNvSpPr>
          <p:nvPr>
            <p:ph type="body" sz="quarter" idx="30" hasCustomPrompt="1"/>
          </p:nvPr>
        </p:nvSpPr>
        <p:spPr>
          <a:xfrm>
            <a:off x="682883" y="2295279"/>
            <a:ext cx="10826234" cy="425698"/>
          </a:xfrm>
        </p:spPr>
        <p:txBody>
          <a:bodyPr wrap="square" lIns="90000">
            <a:normAutofit/>
          </a:bodyPr>
          <a:lstStyle>
            <a:lvl1pPr marL="0" indent="0" algn="ctr">
              <a:buNone/>
              <a:defRPr sz="1800"/>
            </a:lvl1pPr>
          </a:lstStyle>
          <a:p>
            <a:pPr lvl="0"/>
            <a:r>
              <a:rPr lang="zh-CN" altLang="en-US" dirty="0"/>
              <a:t>请输入你的团队介绍</a:t>
            </a:r>
          </a:p>
        </p:txBody>
      </p:sp>
      <p:sp>
        <p:nvSpPr>
          <p:cNvPr id="33" name="文本占位符 11">
            <a:extLst>
              <a:ext uri="{FF2B5EF4-FFF2-40B4-BE49-F238E27FC236}">
                <a16:creationId xmlns:a16="http://schemas.microsoft.com/office/drawing/2014/main" id="{4D6766A1-CCB2-4CF5-BD8B-214D9F8F3A32}"/>
              </a:ext>
            </a:extLst>
          </p:cNvPr>
          <p:cNvSpPr>
            <a:spLocks noGrp="1"/>
          </p:cNvSpPr>
          <p:nvPr>
            <p:ph type="body" sz="quarter" idx="22" hasCustomPrompt="1"/>
          </p:nvPr>
        </p:nvSpPr>
        <p:spPr>
          <a:xfrm>
            <a:off x="660322" y="5732617"/>
            <a:ext cx="2712258"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4" name="文本占位符 11">
            <a:extLst>
              <a:ext uri="{FF2B5EF4-FFF2-40B4-BE49-F238E27FC236}">
                <a16:creationId xmlns:a16="http://schemas.microsoft.com/office/drawing/2014/main" id="{B7366F65-C9A0-4973-BF65-7A29016C76F6}"/>
              </a:ext>
            </a:extLst>
          </p:cNvPr>
          <p:cNvSpPr>
            <a:spLocks noGrp="1"/>
          </p:cNvSpPr>
          <p:nvPr>
            <p:ph type="body" sz="quarter" idx="36" hasCustomPrompt="1"/>
          </p:nvPr>
        </p:nvSpPr>
        <p:spPr>
          <a:xfrm>
            <a:off x="66040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41" name="文本占位符 11">
            <a:extLst>
              <a:ext uri="{FF2B5EF4-FFF2-40B4-BE49-F238E27FC236}">
                <a16:creationId xmlns:a16="http://schemas.microsoft.com/office/drawing/2014/main" id="{813A2C65-569F-4509-9826-C3B71EE55826}"/>
              </a:ext>
            </a:extLst>
          </p:cNvPr>
          <p:cNvSpPr>
            <a:spLocks noGrp="1"/>
          </p:cNvSpPr>
          <p:nvPr>
            <p:ph type="body" sz="quarter" idx="37" hasCustomPrompt="1"/>
          </p:nvPr>
        </p:nvSpPr>
        <p:spPr>
          <a:xfrm>
            <a:off x="3382047"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2" name="文本占位符 11">
            <a:extLst>
              <a:ext uri="{FF2B5EF4-FFF2-40B4-BE49-F238E27FC236}">
                <a16:creationId xmlns:a16="http://schemas.microsoft.com/office/drawing/2014/main" id="{77AFDB78-049B-43D4-B49F-210BB45CB7BC}"/>
              </a:ext>
            </a:extLst>
          </p:cNvPr>
          <p:cNvSpPr>
            <a:spLocks noGrp="1"/>
          </p:cNvSpPr>
          <p:nvPr>
            <p:ph type="body" sz="quarter" idx="38" hasCustomPrompt="1"/>
          </p:nvPr>
        </p:nvSpPr>
        <p:spPr>
          <a:xfrm>
            <a:off x="3382125"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43" name="文本占位符 11">
            <a:extLst>
              <a:ext uri="{FF2B5EF4-FFF2-40B4-BE49-F238E27FC236}">
                <a16:creationId xmlns:a16="http://schemas.microsoft.com/office/drawing/2014/main" id="{02A17F43-28A4-4DFE-8D55-1C9094B9EA46}"/>
              </a:ext>
            </a:extLst>
          </p:cNvPr>
          <p:cNvSpPr>
            <a:spLocks noGrp="1"/>
          </p:cNvSpPr>
          <p:nvPr>
            <p:ph type="body" sz="quarter" idx="39" hasCustomPrompt="1"/>
          </p:nvPr>
        </p:nvSpPr>
        <p:spPr>
          <a:xfrm>
            <a:off x="6103772"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4" name="文本占位符 11">
            <a:extLst>
              <a:ext uri="{FF2B5EF4-FFF2-40B4-BE49-F238E27FC236}">
                <a16:creationId xmlns:a16="http://schemas.microsoft.com/office/drawing/2014/main" id="{AB4F6521-0362-4111-AD00-AC041C3E8D99}"/>
              </a:ext>
            </a:extLst>
          </p:cNvPr>
          <p:cNvSpPr>
            <a:spLocks noGrp="1"/>
          </p:cNvSpPr>
          <p:nvPr>
            <p:ph type="body" sz="quarter" idx="40" hasCustomPrompt="1"/>
          </p:nvPr>
        </p:nvSpPr>
        <p:spPr>
          <a:xfrm>
            <a:off x="610385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sp>
        <p:nvSpPr>
          <p:cNvPr id="45" name="文本占位符 11">
            <a:extLst>
              <a:ext uri="{FF2B5EF4-FFF2-40B4-BE49-F238E27FC236}">
                <a16:creationId xmlns:a16="http://schemas.microsoft.com/office/drawing/2014/main" id="{90F980E2-9CC1-4F63-B5FB-2DC7A3F7B204}"/>
              </a:ext>
            </a:extLst>
          </p:cNvPr>
          <p:cNvSpPr>
            <a:spLocks noGrp="1"/>
          </p:cNvSpPr>
          <p:nvPr>
            <p:ph type="body" sz="quarter" idx="41" hasCustomPrompt="1"/>
          </p:nvPr>
        </p:nvSpPr>
        <p:spPr>
          <a:xfrm>
            <a:off x="8825497" y="5732616"/>
            <a:ext cx="2693323"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6" name="文本占位符 11">
            <a:extLst>
              <a:ext uri="{FF2B5EF4-FFF2-40B4-BE49-F238E27FC236}">
                <a16:creationId xmlns:a16="http://schemas.microsoft.com/office/drawing/2014/main" id="{AEEE41F9-6461-40E4-A241-DEC990D115EB}"/>
              </a:ext>
            </a:extLst>
          </p:cNvPr>
          <p:cNvSpPr>
            <a:spLocks noGrp="1"/>
          </p:cNvSpPr>
          <p:nvPr>
            <p:ph type="body" sz="quarter" idx="42" hasCustomPrompt="1"/>
          </p:nvPr>
        </p:nvSpPr>
        <p:spPr>
          <a:xfrm>
            <a:off x="8825575" y="5327590"/>
            <a:ext cx="2693323"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4</a:t>
            </a:r>
            <a:endParaRPr lang="zh-CN" altLang="en-US" dirty="0"/>
          </a:p>
        </p:txBody>
      </p:sp>
      <p:sp>
        <p:nvSpPr>
          <p:cNvPr id="55" name="图片占位符 54">
            <a:extLst>
              <a:ext uri="{FF2B5EF4-FFF2-40B4-BE49-F238E27FC236}">
                <a16:creationId xmlns:a16="http://schemas.microsoft.com/office/drawing/2014/main" id="{217D1CC3-4F7E-4023-87E4-69DB1F723076}"/>
              </a:ext>
            </a:extLst>
          </p:cNvPr>
          <p:cNvSpPr>
            <a:spLocks noGrp="1"/>
          </p:cNvSpPr>
          <p:nvPr>
            <p:ph type="pic" sz="quarter" idx="43"/>
          </p:nvPr>
        </p:nvSpPr>
        <p:spPr>
          <a:xfrm>
            <a:off x="3382047"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6" name="图片占位符 55">
            <a:extLst>
              <a:ext uri="{FF2B5EF4-FFF2-40B4-BE49-F238E27FC236}">
                <a16:creationId xmlns:a16="http://schemas.microsoft.com/office/drawing/2014/main" id="{BF9FD638-1374-45DF-90E5-698E7EE4D35D}"/>
              </a:ext>
            </a:extLst>
          </p:cNvPr>
          <p:cNvSpPr>
            <a:spLocks noGrp="1"/>
          </p:cNvSpPr>
          <p:nvPr>
            <p:ph type="pic" sz="quarter" idx="44"/>
          </p:nvPr>
        </p:nvSpPr>
        <p:spPr>
          <a:xfrm>
            <a:off x="6094226"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7" name="图片占位符 56">
            <a:extLst>
              <a:ext uri="{FF2B5EF4-FFF2-40B4-BE49-F238E27FC236}">
                <a16:creationId xmlns:a16="http://schemas.microsoft.com/office/drawing/2014/main" id="{940F47D2-EE94-45C2-9CB7-31F7555A13EA}"/>
              </a:ext>
            </a:extLst>
          </p:cNvPr>
          <p:cNvSpPr>
            <a:spLocks noGrp="1"/>
          </p:cNvSpPr>
          <p:nvPr>
            <p:ph type="pic" sz="quarter" idx="45"/>
          </p:nvPr>
        </p:nvSpPr>
        <p:spPr>
          <a:xfrm>
            <a:off x="8806405"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cxnSp>
        <p:nvCxnSpPr>
          <p:cNvPr id="27" name="直接连接符 26">
            <a:extLst>
              <a:ext uri="{FF2B5EF4-FFF2-40B4-BE49-F238E27FC236}">
                <a16:creationId xmlns:a16="http://schemas.microsoft.com/office/drawing/2014/main" id="{15E502B5-343B-40F2-8574-5FAAB8B95835}"/>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id="{D0EF6DEB-3CA2-4D6D-86BB-38F5AE94EBB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357956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主副标题）">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5076318C-392F-459E-A0D8-7C22FBFA7C54}"/>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69" name="文本占位符 67">
            <a:extLst>
              <a:ext uri="{FF2B5EF4-FFF2-40B4-BE49-F238E27FC236}">
                <a16:creationId xmlns:a16="http://schemas.microsoft.com/office/drawing/2014/main" id="{C088D240-6188-440E-800A-8FA2B956C9D9}"/>
              </a:ext>
            </a:extLst>
          </p:cNvPr>
          <p:cNvSpPr>
            <a:spLocks noGrp="1"/>
          </p:cNvSpPr>
          <p:nvPr>
            <p:ph type="body" sz="quarter" idx="12" hasCustomPrompt="1"/>
          </p:nvPr>
        </p:nvSpPr>
        <p:spPr>
          <a:xfrm>
            <a:off x="3950574" y="1119503"/>
            <a:ext cx="4290852" cy="585866"/>
          </a:xfrm>
          <a:prstGeom prst="rect">
            <a:avLst/>
          </a:prstGeom>
        </p:spPr>
        <p:txBody>
          <a:bodyPr lIns="90000" bIns="46800">
            <a:spAutoFit/>
          </a:bodyPr>
          <a:lstStyle>
            <a:lvl1pPr marL="0" indent="0" algn="ctr">
              <a:lnSpc>
                <a:spcPct val="100000"/>
              </a:lnSpc>
              <a:buNone/>
              <a:defRPr sz="3200" b="1">
                <a:solidFill>
                  <a:schemeClr val="accent1"/>
                </a:solidFill>
                <a:latin typeface="+mj-ea"/>
                <a:ea typeface="+mj-ea"/>
              </a:defRPr>
            </a:lvl1pPr>
          </a:lstStyle>
          <a:p>
            <a:pPr lvl="0"/>
            <a:r>
              <a:rPr lang="zh-CN" altLang="en-US" dirty="0"/>
              <a:t>请输入你的主标题</a:t>
            </a:r>
          </a:p>
        </p:txBody>
      </p:sp>
      <p:sp>
        <p:nvSpPr>
          <p:cNvPr id="72" name="文本占位符 67">
            <a:extLst>
              <a:ext uri="{FF2B5EF4-FFF2-40B4-BE49-F238E27FC236}">
                <a16:creationId xmlns:a16="http://schemas.microsoft.com/office/drawing/2014/main" id="{A25E6230-C1D4-41CE-A573-4A56DC0BC993}"/>
              </a:ext>
            </a:extLst>
          </p:cNvPr>
          <p:cNvSpPr>
            <a:spLocks noGrp="1"/>
          </p:cNvSpPr>
          <p:nvPr>
            <p:ph type="body" sz="quarter" idx="13" hasCustomPrompt="1"/>
          </p:nvPr>
        </p:nvSpPr>
        <p:spPr>
          <a:xfrm>
            <a:off x="3950574" y="1740158"/>
            <a:ext cx="4290852" cy="462755"/>
          </a:xfrm>
          <a:prstGeom prst="rect">
            <a:avLst/>
          </a:prstGeom>
        </p:spPr>
        <p:txBody>
          <a:bodyPr lIns="90000" bIns="46800">
            <a:spAutoFit/>
          </a:bodyPr>
          <a:lstStyle>
            <a:lvl1pPr marL="0" indent="0" algn="ctr">
              <a:lnSpc>
                <a:spcPct val="100000"/>
              </a:lnSpc>
              <a:buNone/>
              <a:defRPr sz="2400" b="1">
                <a:solidFill>
                  <a:schemeClr val="accent1"/>
                </a:solidFill>
                <a:latin typeface="+mj-ea"/>
                <a:ea typeface="+mj-ea"/>
              </a:defRPr>
            </a:lvl1pPr>
          </a:lstStyle>
          <a:p>
            <a:pPr lvl="0"/>
            <a:r>
              <a:rPr lang="zh-CN" altLang="en-US" dirty="0"/>
              <a:t>请输入你的副标题</a:t>
            </a:r>
          </a:p>
        </p:txBody>
      </p:sp>
      <p:sp>
        <p:nvSpPr>
          <p:cNvPr id="3" name="日期占位符 2">
            <a:extLst>
              <a:ext uri="{FF2B5EF4-FFF2-40B4-BE49-F238E27FC236}">
                <a16:creationId xmlns:a16="http://schemas.microsoft.com/office/drawing/2014/main" id="{4351D1B8-B563-42C1-BE17-9475D47332E9}"/>
              </a:ext>
            </a:extLst>
          </p:cNvPr>
          <p:cNvSpPr>
            <a:spLocks noGrp="1"/>
          </p:cNvSpPr>
          <p:nvPr>
            <p:ph type="dt" sz="half" idx="14"/>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729FA96A-C4E4-4FDB-B5D9-9A34B08DFDE8}"/>
              </a:ext>
            </a:extLst>
          </p:cNvPr>
          <p:cNvSpPr>
            <a:spLocks noGrp="1"/>
          </p:cNvSpPr>
          <p:nvPr>
            <p:ph type="sldNum" sz="quarter" idx="16"/>
          </p:nvPr>
        </p:nvSpPr>
        <p:spPr/>
        <p:txBody>
          <a:bodyPr/>
          <a:lstStyle/>
          <a:p>
            <a:fld id="{C79ECAFE-A460-4E13-ABCB-32CAE6136244}" type="slidenum">
              <a:rPr lang="zh-CN" altLang="en-US" smtClean="0"/>
              <a:pPr/>
              <a:t>‹#›</a:t>
            </a:fld>
            <a:endParaRPr lang="zh-CN" altLang="en-US" dirty="0"/>
          </a:p>
        </p:txBody>
      </p:sp>
      <p:grpSp>
        <p:nvGrpSpPr>
          <p:cNvPr id="18" name="组合 17">
            <a:extLst>
              <a:ext uri="{FF2B5EF4-FFF2-40B4-BE49-F238E27FC236}">
                <a16:creationId xmlns:a16="http://schemas.microsoft.com/office/drawing/2014/main" id="{81BF70FB-BDE2-4229-BC75-19206E896380}"/>
              </a:ext>
            </a:extLst>
          </p:cNvPr>
          <p:cNvGrpSpPr>
            <a:grpSpLocks/>
          </p:cNvGrpSpPr>
          <p:nvPr userDrawn="1"/>
        </p:nvGrpSpPr>
        <p:grpSpPr>
          <a:xfrm>
            <a:off x="660400" y="344681"/>
            <a:ext cx="384771" cy="384771"/>
            <a:chOff x="669869" y="597306"/>
            <a:chExt cx="409972" cy="409973"/>
          </a:xfrm>
        </p:grpSpPr>
        <p:sp>
          <p:nvSpPr>
            <p:cNvPr id="19" name="íṥļîḓê">
              <a:extLst>
                <a:ext uri="{FF2B5EF4-FFF2-40B4-BE49-F238E27FC236}">
                  <a16:creationId xmlns:a16="http://schemas.microsoft.com/office/drawing/2014/main" id="{96FDD5C4-3F80-445A-80EA-0724C77729D3}"/>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0" name="íṥlíḓê">
              <a:extLst>
                <a:ext uri="{FF2B5EF4-FFF2-40B4-BE49-F238E27FC236}">
                  <a16:creationId xmlns:a16="http://schemas.microsoft.com/office/drawing/2014/main" id="{60AB27A8-74EE-4561-9512-1713F6BC137C}"/>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ïśļiḑé">
              <a:extLst>
                <a:ext uri="{FF2B5EF4-FFF2-40B4-BE49-F238E27FC236}">
                  <a16:creationId xmlns:a16="http://schemas.microsoft.com/office/drawing/2014/main" id="{64882CBD-FAE6-4FAD-ACB6-19CD99E03CA9}"/>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14" name="直接连接符 13">
            <a:extLst>
              <a:ext uri="{FF2B5EF4-FFF2-40B4-BE49-F238E27FC236}">
                <a16:creationId xmlns:a16="http://schemas.microsoft.com/office/drawing/2014/main" id="{355239F8-3FAA-440C-9B42-9B892B18091A}"/>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55CF6723-F842-49EC-9EDA-CB65B123AE6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1288810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无主副标题）">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A56E87B7-88F3-4BC8-A9AA-351B70D97305}"/>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16" name="组合 15">
            <a:extLst>
              <a:ext uri="{FF2B5EF4-FFF2-40B4-BE49-F238E27FC236}">
                <a16:creationId xmlns:a16="http://schemas.microsoft.com/office/drawing/2014/main" id="{CF0CAFD6-6859-48A0-B647-EC04766BC145}"/>
              </a:ext>
            </a:extLst>
          </p:cNvPr>
          <p:cNvGrpSpPr>
            <a:grpSpLocks/>
          </p:cNvGrpSpPr>
          <p:nvPr userDrawn="1"/>
        </p:nvGrpSpPr>
        <p:grpSpPr>
          <a:xfrm>
            <a:off x="660400" y="344681"/>
            <a:ext cx="384771" cy="384771"/>
            <a:chOff x="669869" y="597306"/>
            <a:chExt cx="409972" cy="409973"/>
          </a:xfrm>
        </p:grpSpPr>
        <p:sp>
          <p:nvSpPr>
            <p:cNvPr id="17" name="íṥļîḓê">
              <a:extLst>
                <a:ext uri="{FF2B5EF4-FFF2-40B4-BE49-F238E27FC236}">
                  <a16:creationId xmlns:a16="http://schemas.microsoft.com/office/drawing/2014/main" id="{DD380385-267C-4C68-8797-27D95B0C476A}"/>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8" name="íṥlíḓê">
              <a:extLst>
                <a:ext uri="{FF2B5EF4-FFF2-40B4-BE49-F238E27FC236}">
                  <a16:creationId xmlns:a16="http://schemas.microsoft.com/office/drawing/2014/main" id="{7CA06D33-C027-41A7-9B36-AEDAEBA953FA}"/>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6" name="ïśļiḑé">
              <a:extLst>
                <a:ext uri="{FF2B5EF4-FFF2-40B4-BE49-F238E27FC236}">
                  <a16:creationId xmlns:a16="http://schemas.microsoft.com/office/drawing/2014/main" id="{92E4DD16-C3C0-4839-9EE8-212DF69DE59D}"/>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47C779C6-F861-4EC3-857A-4EC6C1D14EAB}"/>
              </a:ext>
            </a:extLst>
          </p:cNvPr>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B801102-8F75-4625-B282-22466E2047A9}"/>
              </a:ext>
            </a:extLst>
          </p:cNvPr>
          <p:cNvSpPr>
            <a:spLocks noGrp="1"/>
          </p:cNvSpPr>
          <p:nvPr>
            <p:ph type="sldNum" sz="quarter" idx="14"/>
          </p:nvPr>
        </p:nvSpPr>
        <p:spPr/>
        <p:txBody>
          <a:bodyPr/>
          <a:lstStyle/>
          <a:p>
            <a:fld id="{C79ECAFE-A460-4E13-ABCB-32CAE6136244}" type="slidenum">
              <a:rPr lang="zh-CN" altLang="en-US" smtClean="0"/>
              <a:pPr/>
              <a:t>‹#›</a:t>
            </a:fld>
            <a:endParaRPr lang="zh-CN" altLang="en-US" dirty="0"/>
          </a:p>
        </p:txBody>
      </p:sp>
      <p:cxnSp>
        <p:nvCxnSpPr>
          <p:cNvPr id="12" name="直接连接符 11">
            <a:extLst>
              <a:ext uri="{FF2B5EF4-FFF2-40B4-BE49-F238E27FC236}">
                <a16:creationId xmlns:a16="http://schemas.microsoft.com/office/drawing/2014/main" id="{CD57B316-286D-42FB-9896-95A4C84649D0}"/>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6008214A-C5DB-4FD0-AFA0-06049431480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2654360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9E87854-CB52-4EC4-A7F4-590A1E8A80FD}"/>
              </a:ext>
            </a:extLst>
          </p:cNvPr>
          <p:cNvSpPr>
            <a:spLocks noGrp="1"/>
          </p:cNvSpPr>
          <p:nvPr>
            <p:ph type="title"/>
          </p:nvPr>
        </p:nvSpPr>
        <p:spPr>
          <a:xfrm>
            <a:off x="669869" y="1"/>
            <a:ext cx="10849030" cy="749299"/>
          </a:xfrm>
          <a:prstGeom prst="rect">
            <a:avLst/>
          </a:prstGeom>
        </p:spPr>
        <p:txBody>
          <a:bodyPr vert="horz" lIns="0" tIns="0" rIns="0" bIns="0" rtlCol="0" anchor="b" anchorCtr="0">
            <a:no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7F58C31E-3FF3-4BF5-82FE-2E51BEE91EB6}"/>
              </a:ext>
            </a:extLst>
          </p:cNvPr>
          <p:cNvSpPr>
            <a:spLocks noGrp="1"/>
          </p:cNvSpPr>
          <p:nvPr>
            <p:ph type="body" idx="1"/>
          </p:nvPr>
        </p:nvSpPr>
        <p:spPr>
          <a:xfrm>
            <a:off x="669869" y="850901"/>
            <a:ext cx="10849031" cy="5283200"/>
          </a:xfrm>
          <a:prstGeom prst="rect">
            <a:avLst/>
          </a:prstGeom>
        </p:spPr>
        <p:txBody>
          <a:bodyPr vert="horz" lIns="91440" tIns="45720" rIns="91440" bIns="45720" rtlCol="0">
            <a:no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5" name="日期占位符 3">
            <a:extLst>
              <a:ext uri="{FF2B5EF4-FFF2-40B4-BE49-F238E27FC236}">
                <a16:creationId xmlns:a16="http://schemas.microsoft.com/office/drawing/2014/main" id="{7A3B16C1-0661-4D1B-BA43-BF285661D504}"/>
              </a:ext>
            </a:extLst>
          </p:cNvPr>
          <p:cNvSpPr>
            <a:spLocks noGrp="1"/>
          </p:cNvSpPr>
          <p:nvPr>
            <p:ph type="dt" sz="half" idx="2"/>
          </p:nvPr>
        </p:nvSpPr>
        <p:spPr>
          <a:xfrm>
            <a:off x="660400" y="6235702"/>
            <a:ext cx="3342640" cy="365125"/>
          </a:xfrm>
          <a:prstGeom prst="rect">
            <a:avLst/>
          </a:prstGeom>
        </p:spPr>
        <p:txBody>
          <a:bodyPr vert="horz" lIns="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400" spc="100" baseline="0">
                <a:solidFill>
                  <a:schemeClr val="tx1">
                    <a:tint val="75000"/>
                  </a:schemeClr>
                </a:solidFill>
              </a:defRPr>
            </a:lvl1p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6" name="页脚占位符 4">
            <a:extLst>
              <a:ext uri="{FF2B5EF4-FFF2-40B4-BE49-F238E27FC236}">
                <a16:creationId xmlns:a16="http://schemas.microsoft.com/office/drawing/2014/main" id="{D1E225E5-0498-4448-9ACA-DEC855216EC7}"/>
              </a:ext>
            </a:extLst>
          </p:cNvPr>
          <p:cNvSpPr>
            <a:spLocks noGrp="1"/>
          </p:cNvSpPr>
          <p:nvPr>
            <p:ph type="ftr" sz="quarter" idx="3"/>
          </p:nvPr>
        </p:nvSpPr>
        <p:spPr>
          <a:xfrm>
            <a:off x="4622800" y="6235702"/>
            <a:ext cx="2946400" cy="365125"/>
          </a:xfrm>
          <a:prstGeom prst="rect">
            <a:avLst/>
          </a:prstGeom>
        </p:spPr>
        <p:txBody>
          <a:bodyPr vert="horz" lIns="91440" tIns="45720" rIns="91440" bIns="45720" rtlCol="0" anchor="ctr"/>
          <a:lstStyle>
            <a:lvl1pPr algn="ctr">
              <a:defRPr sz="1400" i="0" spc="300" baseline="0">
                <a:solidFill>
                  <a:schemeClr val="accent1"/>
                </a:solidFill>
              </a:defRPr>
            </a:lvl1pPr>
          </a:lstStyle>
          <a:p>
            <a:pPr>
              <a:defRPr/>
            </a:pPr>
            <a:endParaRPr lang="zh-CN" altLang="en-US" dirty="0"/>
          </a:p>
        </p:txBody>
      </p:sp>
      <p:sp>
        <p:nvSpPr>
          <p:cNvPr id="4" name="灯片编号占位符 3">
            <a:extLst>
              <a:ext uri="{FF2B5EF4-FFF2-40B4-BE49-F238E27FC236}">
                <a16:creationId xmlns:a16="http://schemas.microsoft.com/office/drawing/2014/main" id="{A331E20A-B228-456E-92D5-B3444C0F2F88}"/>
              </a:ext>
            </a:extLst>
          </p:cNvPr>
          <p:cNvSpPr>
            <a:spLocks noGrp="1"/>
          </p:cNvSpPr>
          <p:nvPr>
            <p:ph type="sldNum" sz="quarter" idx="4"/>
          </p:nvPr>
        </p:nvSpPr>
        <p:spPr>
          <a:xfrm>
            <a:off x="8775700" y="6235702"/>
            <a:ext cx="2743200" cy="365125"/>
          </a:xfrm>
          <a:prstGeom prst="rect">
            <a:avLst/>
          </a:prstGeom>
        </p:spPr>
        <p:txBody>
          <a:bodyPr vert="horz" lIns="91440" tIns="45720" rIns="0" bIns="45720" rtlCol="0" anchor="ctr"/>
          <a:lstStyle>
            <a:lvl1pPr algn="r">
              <a:defRPr sz="1400">
                <a:solidFill>
                  <a:schemeClr val="bg1">
                    <a:lumMod val="75000"/>
                  </a:schemeClr>
                </a:solidFill>
              </a:defRPr>
            </a:lvl1pPr>
          </a:lstStyle>
          <a:p>
            <a:fld id="{C79ECAFE-A460-4E13-ABCB-32CAE6136244}" type="slidenum">
              <a:rPr lang="zh-CN" altLang="en-US" smtClean="0"/>
              <a:pPr/>
              <a:t>‹#›</a:t>
            </a:fld>
            <a:endParaRPr lang="zh-CN" altLang="en-US" dirty="0"/>
          </a:p>
        </p:txBody>
      </p:sp>
    </p:spTree>
    <p:extLst>
      <p:ext uri="{BB962C8B-B14F-4D97-AF65-F5344CB8AC3E}">
        <p14:creationId xmlns:p14="http://schemas.microsoft.com/office/powerpoint/2010/main" val="3932847309"/>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57" r:id="rId4"/>
    <p:sldLayoutId id="2147483670" r:id="rId5"/>
    <p:sldLayoutId id="2147483666" r:id="rId6"/>
    <p:sldLayoutId id="2147483667" r:id="rId7"/>
    <p:sldLayoutId id="2147483650" r:id="rId8"/>
    <p:sldLayoutId id="2147483656" r:id="rId9"/>
    <p:sldLayoutId id="2147483659" r:id="rId10"/>
    <p:sldLayoutId id="2147483661" r:id="rId11"/>
    <p:sldLayoutId id="2147483660" r:id="rId12"/>
    <p:sldLayoutId id="2147483668" r:id="rId13"/>
    <p:sldLayoutId id="2147483669" r:id="rId14"/>
    <p:sldLayoutId id="2147483655" r:id="rId15"/>
    <p:sldLayoutId id="2147483664" r:id="rId16"/>
  </p:sldLayoutIdLst>
  <p:hf hdr="0" ft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536" userDrawn="1">
          <p15:clr>
            <a:srgbClr val="F26B43"/>
          </p15:clr>
        </p15:guide>
        <p15:guide id="4" orient="horz" pos="600"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621791"/>
      </p:ext>
    </p:extLst>
  </p:cSld>
  <p:clrMap bg1="lt1" tx1="dk1" bg2="lt2" tx2="dk2" accent1="accent1" accent2="accent2" accent3="accent3" accent4="accent4" accent5="accent5" accent6="accent6" hlink="hlink" folHlink="folHlink"/>
  <p:sldLayoutIdLst>
    <p:sldLayoutId id="2147483687" r:id="rId1"/>
    <p:sldLayoutId id="214748368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A1280D5B-7617-4A16-A824-4CED80D3BEED}"/>
              </a:ext>
            </a:extLst>
          </p:cNvPr>
          <p:cNvSpPr>
            <a:spLocks noGrp="1"/>
          </p:cNvSpPr>
          <p:nvPr>
            <p:ph type="body" sz="quarter" idx="10"/>
          </p:nvPr>
        </p:nvSpPr>
        <p:spPr>
          <a:xfrm>
            <a:off x="651144" y="1573688"/>
            <a:ext cx="7121255" cy="2699862"/>
          </a:xfrm>
        </p:spPr>
        <p:txBody>
          <a:bodyPr/>
          <a:lstStyle/>
          <a:p>
            <a:pPr>
              <a:lnSpc>
                <a:spcPct val="150000"/>
              </a:lnSpc>
            </a:pPr>
            <a:r>
              <a:rPr lang="en-US" altLang="zh-CN" sz="2800" dirty="0">
                <a:ea typeface="+mn-ea"/>
                <a:cs typeface="+mn-ea"/>
              </a:rPr>
              <a:t>Too Late for Playback: </a:t>
            </a:r>
          </a:p>
          <a:p>
            <a:pPr>
              <a:lnSpc>
                <a:spcPct val="150000"/>
              </a:lnSpc>
            </a:pPr>
            <a:r>
              <a:rPr lang="en-US" altLang="zh-CN" sz="2800" dirty="0">
                <a:ea typeface="+mn-ea"/>
                <a:cs typeface="+mn-ea"/>
              </a:rPr>
              <a:t>Estimation of Video Stream Quality </a:t>
            </a:r>
          </a:p>
          <a:p>
            <a:pPr>
              <a:lnSpc>
                <a:spcPct val="150000"/>
              </a:lnSpc>
            </a:pPr>
            <a:r>
              <a:rPr lang="en-US" altLang="zh-CN" sz="2800" dirty="0">
                <a:ea typeface="+mn-ea"/>
                <a:cs typeface="+mn-ea"/>
              </a:rPr>
              <a:t>in Rural and Urban Contexts</a:t>
            </a:r>
          </a:p>
          <a:p>
            <a:pPr>
              <a:lnSpc>
                <a:spcPct val="150000"/>
              </a:lnSpc>
            </a:pPr>
            <a:r>
              <a:rPr lang="zh-CN" altLang="en-US" sz="2800" dirty="0">
                <a:ea typeface="+mn-ea"/>
                <a:cs typeface="+mn-ea"/>
              </a:rPr>
              <a:t>农村和城市背景下的视频流</a:t>
            </a:r>
            <a:r>
              <a:rPr lang="en-US" altLang="zh-CN" sz="2800" dirty="0">
                <a:ea typeface="+mn-ea"/>
                <a:cs typeface="+mn-ea"/>
              </a:rPr>
              <a:t>QoE</a:t>
            </a:r>
            <a:r>
              <a:rPr lang="zh-CN" altLang="en-US" sz="2800" dirty="0">
                <a:ea typeface="+mn-ea"/>
                <a:cs typeface="+mn-ea"/>
              </a:rPr>
              <a:t>估计</a:t>
            </a:r>
            <a:endParaRPr lang="en-US" altLang="zh-CN" sz="2800" dirty="0">
              <a:ea typeface="+mn-ea"/>
              <a:cs typeface="+mn-ea"/>
            </a:endParaRPr>
          </a:p>
        </p:txBody>
      </p:sp>
      <p:sp>
        <p:nvSpPr>
          <p:cNvPr id="12" name="矩形 11">
            <a:extLst>
              <a:ext uri="{FF2B5EF4-FFF2-40B4-BE49-F238E27FC236}">
                <a16:creationId xmlns:a16="http://schemas.microsoft.com/office/drawing/2014/main" id="{0E495C46-3122-421B-BD62-A5967839D277}"/>
              </a:ext>
            </a:extLst>
          </p:cNvPr>
          <p:cNvSpPr/>
          <p:nvPr/>
        </p:nvSpPr>
        <p:spPr>
          <a:xfrm>
            <a:off x="651144" y="4953672"/>
            <a:ext cx="4320905" cy="958660"/>
          </a:xfrm>
          <a:prstGeom prst="rect">
            <a:avLst/>
          </a:prstGeom>
        </p:spPr>
        <p:txBody>
          <a:bodyPr wrap="square" lIns="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dirty="0">
                <a:solidFill>
                  <a:schemeClr val="accent6">
                    <a:lumMod val="50000"/>
                  </a:schemeClr>
                </a:solidFill>
                <a:latin typeface="Arial"/>
                <a:cs typeface="+mn-ea"/>
              </a:rPr>
              <a:t>小组成员：张家康、刘玉洁、舒卓卓汇报日期：</a:t>
            </a:r>
            <a:r>
              <a:rPr lang="en-US" altLang="zh-CN" sz="2000" dirty="0">
                <a:solidFill>
                  <a:schemeClr val="accent6">
                    <a:lumMod val="50000"/>
                  </a:schemeClr>
                </a:solidFill>
                <a:latin typeface="Arial"/>
                <a:cs typeface="+mn-ea"/>
              </a:rPr>
              <a:t> </a:t>
            </a:r>
            <a:r>
              <a:rPr lang="en-US" altLang="zh-CN" sz="2000" dirty="0">
                <a:solidFill>
                  <a:schemeClr val="accent1"/>
                </a:solidFill>
                <a:latin typeface="Arial"/>
                <a:cs typeface="+mn-ea"/>
              </a:rPr>
              <a:t>2021</a:t>
            </a:r>
            <a:r>
              <a:rPr kumimoji="0" lang="en-US" altLang="zh-CN" sz="2000" i="0" u="none" strike="noStrike" kern="1200" cap="none" spc="0" normalizeH="0" baseline="0" noProof="0" dirty="0">
                <a:ln>
                  <a:noFill/>
                </a:ln>
                <a:solidFill>
                  <a:schemeClr val="accent1"/>
                </a:solidFill>
                <a:effectLst/>
                <a:uLnTx/>
                <a:uFillTx/>
                <a:latin typeface="Arial"/>
                <a:cs typeface="+mn-ea"/>
              </a:rPr>
              <a:t>/11/22</a:t>
            </a:r>
            <a:endParaRPr kumimoji="0" lang="zh-CN" altLang="en-US" sz="2000" i="0" u="none" strike="noStrike" kern="1200" cap="none" spc="0" normalizeH="0" baseline="0" noProof="0" dirty="0">
              <a:ln>
                <a:noFill/>
              </a:ln>
              <a:solidFill>
                <a:schemeClr val="accent6">
                  <a:lumMod val="50000"/>
                </a:schemeClr>
              </a:solidFill>
              <a:effectLst/>
              <a:uLnTx/>
              <a:uFillTx/>
              <a:latin typeface="Arial"/>
              <a:cs typeface="+mn-ea"/>
            </a:endParaRPr>
          </a:p>
        </p:txBody>
      </p:sp>
    </p:spTree>
    <p:extLst>
      <p:ext uri="{BB962C8B-B14F-4D97-AF65-F5344CB8AC3E}">
        <p14:creationId xmlns:p14="http://schemas.microsoft.com/office/powerpoint/2010/main" val="2369969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D45DD76-8183-42DD-A211-A729393B43E1}"/>
              </a:ext>
            </a:extLst>
          </p:cNvPr>
          <p:cNvSpPr>
            <a:spLocks noGrp="1"/>
          </p:cNvSpPr>
          <p:nvPr>
            <p:ph type="body" sz="quarter" idx="10"/>
          </p:nvPr>
        </p:nvSpPr>
        <p:spPr/>
        <p:txBody>
          <a:bodyPr/>
          <a:lstStyle/>
          <a:p>
            <a:r>
              <a:rPr lang="zh-CN" altLang="en-US" dirty="0">
                <a:ea typeface="+mn-ea"/>
                <a:cs typeface="+mn-ea"/>
              </a:rPr>
              <a:t>方法与数据集概述</a:t>
            </a:r>
          </a:p>
        </p:txBody>
      </p:sp>
      <p:sp>
        <p:nvSpPr>
          <p:cNvPr id="7" name="日期占位符 6">
            <a:extLst>
              <a:ext uri="{FF2B5EF4-FFF2-40B4-BE49-F238E27FC236}">
                <a16:creationId xmlns:a16="http://schemas.microsoft.com/office/drawing/2014/main" id="{F441CD79-00DF-4A3A-BB62-56E611C95A85}"/>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pic>
        <p:nvPicPr>
          <p:cNvPr id="8" name="图片 7">
            <a:extLst>
              <a:ext uri="{FF2B5EF4-FFF2-40B4-BE49-F238E27FC236}">
                <a16:creationId xmlns:a16="http://schemas.microsoft.com/office/drawing/2014/main" id="{2BA37264-67D4-4BC0-9A67-13CBC65D4E6A}"/>
              </a:ext>
            </a:extLst>
          </p:cNvPr>
          <p:cNvPicPr>
            <a:picLocks noChangeAspect="1"/>
          </p:cNvPicPr>
          <p:nvPr/>
        </p:nvPicPr>
        <p:blipFill>
          <a:blip r:embed="rId3"/>
          <a:srcRect l="24588" t="13433" r="24588" b="26261"/>
          <a:stretch>
            <a:fillRect/>
          </a:stretch>
        </p:blipFill>
        <p:spPr>
          <a:xfrm>
            <a:off x="1115807"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1933092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en-US" altLang="zh-CN" dirty="0"/>
              <a:t>3.</a:t>
            </a:r>
            <a:r>
              <a:rPr lang="zh-CN" altLang="en-US" dirty="0"/>
              <a:t>方法与数据集概述</a:t>
            </a:r>
          </a:p>
        </p:txBody>
      </p:sp>
      <p:sp>
        <p:nvSpPr>
          <p:cNvPr id="3" name="日期占位符 2">
            <a:extLst>
              <a:ext uri="{FF2B5EF4-FFF2-40B4-BE49-F238E27FC236}">
                <a16:creationId xmlns:a16="http://schemas.microsoft.com/office/drawing/2014/main" id="{4DD05B44-3926-43C2-A71F-DEDE605DA299}"/>
              </a:ext>
            </a:extLst>
          </p:cNvPr>
          <p:cNvSpPr>
            <a:spLocks noGrp="1"/>
          </p:cNvSpPr>
          <p:nvPr>
            <p:ph type="dt" sz="half" idx="14"/>
          </p:nvPr>
        </p:nvSpPr>
        <p:spPr>
          <a:xfrm>
            <a:off x="660400" y="6235702"/>
            <a:ext cx="3342640" cy="365125"/>
          </a:xfrm>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B3A0573-6EED-4144-913F-BB4B05C18DDA}"/>
              </a:ext>
            </a:extLst>
          </p:cNvPr>
          <p:cNvSpPr>
            <a:spLocks noGrp="1"/>
          </p:cNvSpPr>
          <p:nvPr>
            <p:ph type="sldNum" sz="quarter" idx="16"/>
          </p:nvPr>
        </p:nvSpPr>
        <p:spPr/>
        <p:txBody>
          <a:bodyPr/>
          <a:lstStyle/>
          <a:p>
            <a:fld id="{C79ECAFE-A460-4E13-ABCB-32CAE6136244}" type="slidenum">
              <a:rPr lang="zh-CN" altLang="en-US" smtClean="0"/>
              <a:pPr/>
              <a:t>11</a:t>
            </a:fld>
            <a:endParaRPr lang="zh-CN" altLang="en-US" dirty="0"/>
          </a:p>
        </p:txBody>
      </p:sp>
      <p:sp>
        <p:nvSpPr>
          <p:cNvPr id="8" name="文本框 7">
            <a:extLst>
              <a:ext uri="{FF2B5EF4-FFF2-40B4-BE49-F238E27FC236}">
                <a16:creationId xmlns:a16="http://schemas.microsoft.com/office/drawing/2014/main" id="{7ECFFF9F-D545-4722-9866-6663D256D493}"/>
              </a:ext>
            </a:extLst>
          </p:cNvPr>
          <p:cNvSpPr txBox="1"/>
          <p:nvPr/>
        </p:nvSpPr>
        <p:spPr>
          <a:xfrm>
            <a:off x="660400" y="1111333"/>
            <a:ext cx="3806092"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3.1 QoS </a:t>
            </a:r>
            <a:r>
              <a:rPr lang="zh-CN" altLang="en-US" sz="2400" b="1" dirty="0">
                <a:latin typeface="Times New Roman" panose="02020603050405020304" pitchFamily="18" charset="0"/>
                <a:cs typeface="Times New Roman" panose="02020603050405020304" pitchFamily="18" charset="0"/>
              </a:rPr>
              <a:t>和</a:t>
            </a:r>
            <a:r>
              <a:rPr lang="en-US" altLang="zh-CN" sz="2400" b="1" dirty="0">
                <a:latin typeface="Times New Roman" panose="02020603050405020304" pitchFamily="18" charset="0"/>
                <a:cs typeface="Times New Roman" panose="02020603050405020304" pitchFamily="18" charset="0"/>
              </a:rPr>
              <a:t> </a:t>
            </a:r>
            <a:r>
              <a:rPr lang="en-US" altLang="zh-CN" sz="2400" b="1" dirty="0" err="1">
                <a:latin typeface="Times New Roman" panose="02020603050405020304" pitchFamily="18" charset="0"/>
                <a:cs typeface="Times New Roman" panose="02020603050405020304" pitchFamily="18" charset="0"/>
              </a:rPr>
              <a:t>QoE</a:t>
            </a:r>
            <a:r>
              <a:rPr lang="en-US" altLang="zh-CN" sz="2400" b="1"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指标</a:t>
            </a:r>
            <a:endParaRPr lang="en-US" altLang="zh-CN" sz="24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64E125A4-730E-456C-85CB-976E8A098669}"/>
              </a:ext>
            </a:extLst>
          </p:cNvPr>
          <p:cNvSpPr txBox="1"/>
          <p:nvPr/>
        </p:nvSpPr>
        <p:spPr>
          <a:xfrm>
            <a:off x="1216932" y="2019065"/>
            <a:ext cx="10165923" cy="2031325"/>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QoS</a:t>
            </a:r>
            <a:r>
              <a:rPr lang="zh-CN" altLang="en-US" sz="2000" b="1" dirty="0">
                <a:latin typeface="Times New Roman" panose="02020603050405020304" pitchFamily="18" charset="0"/>
                <a:cs typeface="Times New Roman" panose="02020603050405020304" pitchFamily="18" charset="0"/>
              </a:rPr>
              <a:t>指标：</a:t>
            </a:r>
            <a:endParaRPr lang="en-US" altLang="zh-CN" sz="2000" b="1" dirty="0">
              <a:latin typeface="Times New Roman" panose="02020603050405020304" pitchFamily="18" charset="0"/>
              <a:cs typeface="Times New Roman" panose="02020603050405020304" pitchFamily="18" charset="0"/>
            </a:endParaRPr>
          </a:p>
          <a:p>
            <a:endParaRPr lang="en-US" altLang="zh-CN" sz="2200" b="1"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在同一用户设备 </a:t>
            </a:r>
            <a:r>
              <a:rPr lang="en-US" altLang="zh-CN" sz="2000" dirty="0">
                <a:latin typeface="Times New Roman" panose="02020603050405020304" pitchFamily="18" charset="0"/>
                <a:cs typeface="Times New Roman" panose="02020603050405020304" pitchFamily="18" charset="0"/>
              </a:rPr>
              <a:t>(UE) </a:t>
            </a:r>
            <a:r>
              <a:rPr lang="zh-CN" altLang="en-US" sz="2000" dirty="0">
                <a:latin typeface="Times New Roman" panose="02020603050405020304" pitchFamily="18" charset="0"/>
                <a:cs typeface="Times New Roman" panose="02020603050405020304" pitchFamily="18" charset="0"/>
              </a:rPr>
              <a:t>上同步收集了参考信号</a:t>
            </a:r>
            <a:r>
              <a:rPr lang="zh-CN" altLang="en-US" sz="2000" b="1" dirty="0">
                <a:latin typeface="Times New Roman" panose="02020603050405020304" pitchFamily="18" charset="0"/>
                <a:cs typeface="Times New Roman" panose="02020603050405020304" pitchFamily="18" charset="0"/>
              </a:rPr>
              <a:t>接收功率 </a:t>
            </a:r>
            <a:r>
              <a:rPr lang="en-US" altLang="zh-CN" sz="2000" b="1" dirty="0">
                <a:latin typeface="Times New Roman" panose="02020603050405020304" pitchFamily="18" charset="0"/>
                <a:cs typeface="Times New Roman" panose="02020603050405020304" pitchFamily="18" charset="0"/>
              </a:rPr>
              <a:t>(RSRP) </a:t>
            </a:r>
            <a:r>
              <a:rPr lang="zh-CN" altLang="en-US" sz="2000" b="1" dirty="0">
                <a:latin typeface="Times New Roman" panose="02020603050405020304" pitchFamily="18" charset="0"/>
                <a:cs typeface="Times New Roman" panose="02020603050405020304" pitchFamily="18" charset="0"/>
              </a:rPr>
              <a:t>和吞吐量</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通过网络监视器应用程序每隔一秒地记录来自用户设备的瞬时</a:t>
            </a:r>
            <a:r>
              <a:rPr lang="en-US" altLang="zh-CN" sz="2000" dirty="0">
                <a:latin typeface="Times New Roman" panose="02020603050405020304" pitchFamily="18" charset="0"/>
                <a:cs typeface="Times New Roman" panose="02020603050405020304" pitchFamily="18" charset="0"/>
              </a:rPr>
              <a:t>RSRP </a:t>
            </a:r>
            <a:r>
              <a:rPr lang="zh-CN" altLang="en-US" sz="2000" dirty="0">
                <a:latin typeface="Times New Roman" panose="02020603050405020304" pitchFamily="18" charset="0"/>
                <a:cs typeface="Times New Roman" panose="02020603050405020304" pitchFamily="18" charset="0"/>
              </a:rPr>
              <a:t>读数。</a:t>
            </a:r>
            <a:endParaRPr lang="en-US" altLang="zh-CN" sz="2000" dirty="0">
              <a:latin typeface="Times New Roman" panose="02020603050405020304" pitchFamily="18" charset="0"/>
              <a:cs typeface="Times New Roman" panose="02020603050405020304" pitchFamily="18" charset="0"/>
            </a:endParaRPr>
          </a:p>
          <a:p>
            <a:endParaRPr lang="en-US" altLang="zh-C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8839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en-US" altLang="zh-CN" dirty="0"/>
              <a:t>3. </a:t>
            </a:r>
            <a:r>
              <a:rPr lang="zh-CN" altLang="en-US" dirty="0"/>
              <a:t>方法与数据集概述</a:t>
            </a:r>
          </a:p>
        </p:txBody>
      </p:sp>
      <p:sp>
        <p:nvSpPr>
          <p:cNvPr id="3" name="日期占位符 2">
            <a:extLst>
              <a:ext uri="{FF2B5EF4-FFF2-40B4-BE49-F238E27FC236}">
                <a16:creationId xmlns:a16="http://schemas.microsoft.com/office/drawing/2014/main" id="{4DD05B44-3926-43C2-A71F-DEDE605DA299}"/>
              </a:ext>
            </a:extLst>
          </p:cNvPr>
          <p:cNvSpPr>
            <a:spLocks noGrp="1"/>
          </p:cNvSpPr>
          <p:nvPr>
            <p:ph type="dt" sz="half" idx="14"/>
          </p:nvPr>
        </p:nvSpPr>
        <p:spPr>
          <a:xfrm>
            <a:off x="660400" y="6235702"/>
            <a:ext cx="3342640" cy="365125"/>
          </a:xfrm>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B3A0573-6EED-4144-913F-BB4B05C18DDA}"/>
              </a:ext>
            </a:extLst>
          </p:cNvPr>
          <p:cNvSpPr>
            <a:spLocks noGrp="1"/>
          </p:cNvSpPr>
          <p:nvPr>
            <p:ph type="sldNum" sz="quarter" idx="16"/>
          </p:nvPr>
        </p:nvSpPr>
        <p:spPr/>
        <p:txBody>
          <a:bodyPr/>
          <a:lstStyle/>
          <a:p>
            <a:fld id="{C79ECAFE-A460-4E13-ABCB-32CAE6136244}" type="slidenum">
              <a:rPr lang="zh-CN" altLang="en-US" smtClean="0"/>
              <a:pPr/>
              <a:t>12</a:t>
            </a:fld>
            <a:endParaRPr lang="zh-CN" altLang="en-US" dirty="0"/>
          </a:p>
        </p:txBody>
      </p:sp>
      <p:sp>
        <p:nvSpPr>
          <p:cNvPr id="8" name="文本框 7">
            <a:extLst>
              <a:ext uri="{FF2B5EF4-FFF2-40B4-BE49-F238E27FC236}">
                <a16:creationId xmlns:a16="http://schemas.microsoft.com/office/drawing/2014/main" id="{7ECFFF9F-D545-4722-9866-6663D256D493}"/>
              </a:ext>
            </a:extLst>
          </p:cNvPr>
          <p:cNvSpPr txBox="1"/>
          <p:nvPr/>
        </p:nvSpPr>
        <p:spPr>
          <a:xfrm>
            <a:off x="660400" y="1111333"/>
            <a:ext cx="3806092"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3.1 QoS</a:t>
            </a:r>
            <a:r>
              <a:rPr lang="zh-CN" altLang="en-US" sz="2400" b="1" dirty="0">
                <a:latin typeface="Times New Roman" panose="02020603050405020304" pitchFamily="18" charset="0"/>
                <a:cs typeface="Times New Roman" panose="02020603050405020304" pitchFamily="18" charset="0"/>
              </a:rPr>
              <a:t>与</a:t>
            </a:r>
            <a:r>
              <a:rPr lang="en-US" altLang="zh-CN" sz="2400" b="1" dirty="0">
                <a:latin typeface="Times New Roman" panose="02020603050405020304" pitchFamily="18" charset="0"/>
                <a:cs typeface="Times New Roman" panose="02020603050405020304" pitchFamily="18" charset="0"/>
              </a:rPr>
              <a:t>QoE</a:t>
            </a:r>
            <a:r>
              <a:rPr lang="zh-CN" altLang="en-US" sz="2400" b="1" dirty="0">
                <a:latin typeface="Times New Roman" panose="02020603050405020304" pitchFamily="18" charset="0"/>
                <a:cs typeface="Times New Roman" panose="02020603050405020304" pitchFamily="18" charset="0"/>
              </a:rPr>
              <a:t>指标</a:t>
            </a:r>
            <a:endParaRPr lang="en-US" altLang="zh-CN" sz="24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64E125A4-730E-456C-85CB-976E8A098669}"/>
              </a:ext>
            </a:extLst>
          </p:cNvPr>
          <p:cNvSpPr txBox="1"/>
          <p:nvPr/>
        </p:nvSpPr>
        <p:spPr>
          <a:xfrm>
            <a:off x="1216933" y="1934789"/>
            <a:ext cx="10126804" cy="3508653"/>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QoE</a:t>
            </a:r>
            <a:r>
              <a:rPr lang="zh-CN" altLang="en-US" sz="2000" b="1" dirty="0">
                <a:latin typeface="Times New Roman" panose="02020603050405020304" pitchFamily="18" charset="0"/>
                <a:cs typeface="Times New Roman" panose="02020603050405020304" pitchFamily="18" charset="0"/>
              </a:rPr>
              <a:t>指标：</a:t>
            </a:r>
            <a:r>
              <a:rPr lang="zh-CN" altLang="en-US" sz="2000" dirty="0">
                <a:latin typeface="Times New Roman" panose="02020603050405020304" pitchFamily="18" charset="0"/>
                <a:cs typeface="Times New Roman" panose="02020603050405020304" pitchFamily="18" charset="0"/>
              </a:rPr>
              <a:t>关注于视频流的</a:t>
            </a:r>
            <a:r>
              <a:rPr lang="en-US" altLang="zh-CN" sz="2000" dirty="0">
                <a:latin typeface="Times New Roman" panose="02020603050405020304" pitchFamily="18" charset="0"/>
                <a:cs typeface="Times New Roman" panose="02020603050405020304" pitchFamily="18" charset="0"/>
              </a:rPr>
              <a:t>QoE</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为了分析视频流质量，收集了两个 </a:t>
            </a:r>
            <a:r>
              <a:rPr lang="en-US" altLang="zh-CN" sz="2000" dirty="0">
                <a:latin typeface="Times New Roman" panose="02020603050405020304" pitchFamily="18" charset="0"/>
                <a:cs typeface="Times New Roman" panose="02020603050405020304" pitchFamily="18" charset="0"/>
              </a:rPr>
              <a:t>QoE </a:t>
            </a:r>
            <a:r>
              <a:rPr lang="zh-CN" altLang="en-US" sz="2000" dirty="0">
                <a:latin typeface="Times New Roman" panose="02020603050405020304" pitchFamily="18" charset="0"/>
                <a:cs typeface="Times New Roman" panose="02020603050405020304" pitchFamily="18" charset="0"/>
              </a:rPr>
              <a:t>指标：</a:t>
            </a:r>
            <a:endParaRPr lang="en-US" altLang="zh-CN" sz="20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zh-CN" altLang="en-US" sz="2000" b="1" dirty="0">
                <a:latin typeface="Times New Roman" panose="02020603050405020304" pitchFamily="18" charset="0"/>
                <a:cs typeface="Times New Roman" panose="02020603050405020304" pitchFamily="18" charset="0"/>
              </a:rPr>
              <a:t>分辨率切换</a:t>
            </a:r>
            <a:r>
              <a:rPr lang="zh-CN" altLang="en-US" sz="2000" dirty="0">
                <a:latin typeface="Times New Roman" panose="02020603050405020304" pitchFamily="18" charset="0"/>
                <a:cs typeface="Times New Roman" panose="02020603050405020304" pitchFamily="18" charset="0"/>
              </a:rPr>
              <a:t>：计算具有不同分辨率的连续样本数占视频期间收集的样本总数的百分比。以一秒的间隔进行测量。</a:t>
            </a:r>
            <a:endParaRPr lang="en-US" altLang="zh-CN" sz="2000" dirty="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altLang="zh-CN" sz="20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zh-CN" altLang="en-US" sz="2000" b="1" dirty="0">
                <a:latin typeface="Times New Roman" panose="02020603050405020304" pitchFamily="18" charset="0"/>
                <a:cs typeface="Times New Roman" panose="02020603050405020304" pitchFamily="18" charset="0"/>
              </a:rPr>
              <a:t>重新缓冲事件</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marL="914400" lvl="1" indent="-457200">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当应用程序缓冲区等待积累足够的内容会恢复播放；</a:t>
            </a:r>
            <a:endParaRPr lang="en-US" altLang="zh-CN" sz="2000" dirty="0">
              <a:latin typeface="Times New Roman" panose="02020603050405020304" pitchFamily="18" charset="0"/>
              <a:cs typeface="Times New Roman" panose="02020603050405020304" pitchFamily="18" charset="0"/>
            </a:endParaRPr>
          </a:p>
          <a:p>
            <a:pPr marL="914400" lvl="1" indent="-457200">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当视频暂停时会发生重新缓冲事件；</a:t>
            </a:r>
            <a:endParaRPr lang="en-US" altLang="zh-CN" sz="2000" dirty="0">
              <a:latin typeface="Times New Roman" panose="02020603050405020304" pitchFamily="18" charset="0"/>
              <a:cs typeface="Times New Roman" panose="02020603050405020304" pitchFamily="18" charset="0"/>
            </a:endParaRPr>
          </a:p>
          <a:p>
            <a:pPr marL="914400" lvl="1" indent="-457200">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以一秒的间隔记录视频状态（重新缓冲事件或正常播放）。</a:t>
            </a:r>
            <a:endParaRPr lang="en-US" altLang="zh-CN" sz="2000" dirty="0">
              <a:latin typeface="Times New Roman" panose="02020603050405020304" pitchFamily="18" charset="0"/>
              <a:cs typeface="Times New Roman" panose="02020603050405020304" pitchFamily="18" charset="0"/>
            </a:endParaRPr>
          </a:p>
          <a:p>
            <a:endParaRPr lang="en-US" altLang="zh-C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4447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en-US" altLang="zh-CN" dirty="0"/>
              <a:t>3.</a:t>
            </a:r>
            <a:r>
              <a:rPr lang="zh-CN" altLang="en-US" dirty="0"/>
              <a:t>方法与数据集概述</a:t>
            </a:r>
          </a:p>
        </p:txBody>
      </p:sp>
      <p:sp>
        <p:nvSpPr>
          <p:cNvPr id="3" name="日期占位符 2">
            <a:extLst>
              <a:ext uri="{FF2B5EF4-FFF2-40B4-BE49-F238E27FC236}">
                <a16:creationId xmlns:a16="http://schemas.microsoft.com/office/drawing/2014/main" id="{4DD05B44-3926-43C2-A71F-DEDE605DA299}"/>
              </a:ext>
            </a:extLst>
          </p:cNvPr>
          <p:cNvSpPr>
            <a:spLocks noGrp="1"/>
          </p:cNvSpPr>
          <p:nvPr>
            <p:ph type="dt" sz="half" idx="14"/>
          </p:nvPr>
        </p:nvSpPr>
        <p:spPr>
          <a:xfrm>
            <a:off x="660400" y="6235702"/>
            <a:ext cx="3342640" cy="365125"/>
          </a:xfrm>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B3A0573-6EED-4144-913F-BB4B05C18DDA}"/>
              </a:ext>
            </a:extLst>
          </p:cNvPr>
          <p:cNvSpPr>
            <a:spLocks noGrp="1"/>
          </p:cNvSpPr>
          <p:nvPr>
            <p:ph type="sldNum" sz="quarter" idx="16"/>
          </p:nvPr>
        </p:nvSpPr>
        <p:spPr/>
        <p:txBody>
          <a:bodyPr/>
          <a:lstStyle/>
          <a:p>
            <a:fld id="{C79ECAFE-A460-4E13-ABCB-32CAE6136244}" type="slidenum">
              <a:rPr lang="zh-CN" altLang="en-US" smtClean="0"/>
              <a:pPr/>
              <a:t>13</a:t>
            </a:fld>
            <a:endParaRPr lang="zh-CN" altLang="en-US" dirty="0"/>
          </a:p>
        </p:txBody>
      </p:sp>
      <p:sp>
        <p:nvSpPr>
          <p:cNvPr id="8" name="文本框 7">
            <a:extLst>
              <a:ext uri="{FF2B5EF4-FFF2-40B4-BE49-F238E27FC236}">
                <a16:creationId xmlns:a16="http://schemas.microsoft.com/office/drawing/2014/main" id="{7ECFFF9F-D545-4722-9866-6663D256D493}"/>
              </a:ext>
            </a:extLst>
          </p:cNvPr>
          <p:cNvSpPr txBox="1"/>
          <p:nvPr/>
        </p:nvSpPr>
        <p:spPr>
          <a:xfrm>
            <a:off x="660400" y="1111333"/>
            <a:ext cx="3806092"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3.2 </a:t>
            </a:r>
            <a:r>
              <a:rPr lang="zh-CN" altLang="en-US" sz="2400" b="1" dirty="0">
                <a:latin typeface="Times New Roman" panose="02020603050405020304" pitchFamily="18" charset="0"/>
                <a:cs typeface="Times New Roman" panose="02020603050405020304" pitchFamily="18" charset="0"/>
              </a:rPr>
              <a:t>测量方法</a:t>
            </a:r>
            <a:endParaRPr lang="en-US" altLang="zh-CN" sz="24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64E125A4-730E-456C-85CB-976E8A098669}"/>
              </a:ext>
            </a:extLst>
          </p:cNvPr>
          <p:cNvSpPr txBox="1"/>
          <p:nvPr/>
        </p:nvSpPr>
        <p:spPr>
          <a:xfrm>
            <a:off x="1216933" y="2105561"/>
            <a:ext cx="9868010" cy="1323439"/>
          </a:xfrm>
          <a:prstGeom prst="rect">
            <a:avLst/>
          </a:prstGeom>
          <a:noFill/>
        </p:spPr>
        <p:txBody>
          <a:bodyPr wrap="square" rtlCol="0">
            <a:spAutoFit/>
          </a:bodyPr>
          <a:lstStyle/>
          <a:p>
            <a:r>
              <a:rPr lang="zh-CN" altLang="en-US" sz="2000" dirty="0">
                <a:latin typeface="Times New Roman" panose="02020603050405020304" pitchFamily="18" charset="0"/>
                <a:cs typeface="Times New Roman" panose="02020603050405020304" pitchFamily="18" charset="0"/>
              </a:rPr>
              <a:t>在联想 </a:t>
            </a:r>
            <a:r>
              <a:rPr lang="en-US" altLang="zh-CN" sz="2000" dirty="0">
                <a:latin typeface="Times New Roman" panose="02020603050405020304" pitchFamily="18" charset="0"/>
                <a:cs typeface="Times New Roman" panose="02020603050405020304" pitchFamily="18" charset="0"/>
              </a:rPr>
              <a:t>ThinkPad W550s </a:t>
            </a:r>
            <a:r>
              <a:rPr lang="zh-CN" altLang="en-US" sz="2000" dirty="0">
                <a:latin typeface="Times New Roman" panose="02020603050405020304" pitchFamily="18" charset="0"/>
                <a:cs typeface="Times New Roman" panose="02020603050405020304" pitchFamily="18" charset="0"/>
              </a:rPr>
              <a:t>笔记本电脑上运行的测量套件，每台笔记本电脑都通过 </a:t>
            </a:r>
            <a:r>
              <a:rPr lang="en-US" altLang="zh-CN" sz="2000" dirty="0">
                <a:latin typeface="Times New Roman" panose="02020603050405020304" pitchFamily="18" charset="0"/>
                <a:cs typeface="Times New Roman" panose="02020603050405020304" pitchFamily="18" charset="0"/>
              </a:rPr>
              <a:t>USB </a:t>
            </a:r>
            <a:r>
              <a:rPr lang="zh-CN" altLang="en-US" sz="2000" dirty="0">
                <a:latin typeface="Times New Roman" panose="02020603050405020304" pitchFamily="18" charset="0"/>
                <a:cs typeface="Times New Roman" panose="02020603050405020304" pitchFamily="18" charset="0"/>
              </a:rPr>
              <a:t>连接到自己的摩托罗拉 </a:t>
            </a:r>
            <a:r>
              <a:rPr lang="en-US" altLang="zh-CN" sz="2000" dirty="0">
                <a:latin typeface="Times New Roman" panose="02020603050405020304" pitchFamily="18" charset="0"/>
                <a:cs typeface="Times New Roman" panose="02020603050405020304" pitchFamily="18" charset="0"/>
              </a:rPr>
              <a:t>G7 Power (Android 9) </a:t>
            </a:r>
            <a:r>
              <a:rPr lang="zh-CN" altLang="en-US" sz="2000" dirty="0">
                <a:latin typeface="Times New Roman" panose="02020603050405020304" pitchFamily="18" charset="0"/>
                <a:cs typeface="Times New Roman" panose="02020603050405020304" pitchFamily="18" charset="0"/>
              </a:rPr>
              <a:t>以测量蜂窝性能。</a:t>
            </a: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所有蜂窝用户设备 </a:t>
            </a:r>
            <a:r>
              <a:rPr lang="en-US" altLang="zh-CN" sz="2000" dirty="0">
                <a:latin typeface="Times New Roman" panose="02020603050405020304" pitchFamily="18" charset="0"/>
                <a:cs typeface="Times New Roman" panose="02020603050405020304" pitchFamily="18" charset="0"/>
              </a:rPr>
              <a:t>(UE) </a:t>
            </a:r>
            <a:r>
              <a:rPr lang="zh-CN" altLang="en-US" sz="2000" dirty="0">
                <a:latin typeface="Times New Roman" panose="02020603050405020304" pitchFamily="18" charset="0"/>
                <a:cs typeface="Times New Roman" panose="02020603050405020304" pitchFamily="18" charset="0"/>
              </a:rPr>
              <a:t>上的蜂窝计划都具有无限数据，并且支持热点。</a:t>
            </a: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0172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en-US" altLang="zh-CN" dirty="0"/>
              <a:t>3.</a:t>
            </a:r>
            <a:r>
              <a:rPr lang="zh-CN" altLang="en-US" dirty="0"/>
              <a:t>方法与数据集概述</a:t>
            </a:r>
          </a:p>
        </p:txBody>
      </p:sp>
      <p:sp>
        <p:nvSpPr>
          <p:cNvPr id="3" name="日期占位符 2">
            <a:extLst>
              <a:ext uri="{FF2B5EF4-FFF2-40B4-BE49-F238E27FC236}">
                <a16:creationId xmlns:a16="http://schemas.microsoft.com/office/drawing/2014/main" id="{4DD05B44-3926-43C2-A71F-DEDE605DA299}"/>
              </a:ext>
            </a:extLst>
          </p:cNvPr>
          <p:cNvSpPr>
            <a:spLocks noGrp="1"/>
          </p:cNvSpPr>
          <p:nvPr>
            <p:ph type="dt" sz="half" idx="14"/>
          </p:nvPr>
        </p:nvSpPr>
        <p:spPr>
          <a:xfrm>
            <a:off x="660400" y="6235702"/>
            <a:ext cx="3342640" cy="365125"/>
          </a:xfrm>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B3A0573-6EED-4144-913F-BB4B05C18DDA}"/>
              </a:ext>
            </a:extLst>
          </p:cNvPr>
          <p:cNvSpPr>
            <a:spLocks noGrp="1"/>
          </p:cNvSpPr>
          <p:nvPr>
            <p:ph type="sldNum" sz="quarter" idx="16"/>
          </p:nvPr>
        </p:nvSpPr>
        <p:spPr/>
        <p:txBody>
          <a:bodyPr/>
          <a:lstStyle/>
          <a:p>
            <a:fld id="{C79ECAFE-A460-4E13-ABCB-32CAE6136244}" type="slidenum">
              <a:rPr lang="zh-CN" altLang="en-US" smtClean="0"/>
              <a:pPr/>
              <a:t>14</a:t>
            </a:fld>
            <a:endParaRPr lang="zh-CN" altLang="en-US" dirty="0"/>
          </a:p>
        </p:txBody>
      </p:sp>
      <p:sp>
        <p:nvSpPr>
          <p:cNvPr id="8" name="文本框 7">
            <a:extLst>
              <a:ext uri="{FF2B5EF4-FFF2-40B4-BE49-F238E27FC236}">
                <a16:creationId xmlns:a16="http://schemas.microsoft.com/office/drawing/2014/main" id="{7ECFFF9F-D545-4722-9866-6663D256D493}"/>
              </a:ext>
            </a:extLst>
          </p:cNvPr>
          <p:cNvSpPr txBox="1"/>
          <p:nvPr/>
        </p:nvSpPr>
        <p:spPr>
          <a:xfrm>
            <a:off x="660400" y="1111333"/>
            <a:ext cx="3806092"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3.2 </a:t>
            </a:r>
            <a:r>
              <a:rPr lang="zh-CN" altLang="en-US" sz="2400" b="1" dirty="0">
                <a:latin typeface="Times New Roman" panose="02020603050405020304" pitchFamily="18" charset="0"/>
                <a:cs typeface="Times New Roman" panose="02020603050405020304" pitchFamily="18" charset="0"/>
              </a:rPr>
              <a:t>测量方法</a:t>
            </a:r>
            <a:endParaRPr lang="en-US" altLang="zh-CN" sz="24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64E125A4-730E-456C-85CB-976E8A098669}"/>
              </a:ext>
            </a:extLst>
          </p:cNvPr>
          <p:cNvSpPr txBox="1"/>
          <p:nvPr/>
        </p:nvSpPr>
        <p:spPr>
          <a:xfrm>
            <a:off x="1216932" y="1934789"/>
            <a:ext cx="10100925" cy="2893100"/>
          </a:xfrm>
          <a:prstGeom prst="rect">
            <a:avLst/>
          </a:prstGeom>
          <a:noFill/>
        </p:spPr>
        <p:txBody>
          <a:bodyPr wrap="square" rtlCol="0">
            <a:spAutoFit/>
          </a:bodyPr>
          <a:lstStyle/>
          <a:p>
            <a:r>
              <a:rPr lang="zh-CN" altLang="en-US" sz="2000" dirty="0">
                <a:latin typeface="Times New Roman" panose="02020603050405020304" pitchFamily="18" charset="0"/>
                <a:cs typeface="Times New Roman" panose="02020603050405020304" pitchFamily="18" charset="0"/>
              </a:rPr>
              <a:t>选择 </a:t>
            </a:r>
            <a:r>
              <a:rPr lang="en-US" altLang="zh-CN" sz="2000" dirty="0">
                <a:latin typeface="Times New Roman" panose="02020603050405020304" pitchFamily="18" charset="0"/>
                <a:cs typeface="Times New Roman" panose="02020603050405020304" pitchFamily="18" charset="0"/>
              </a:rPr>
              <a:t>YouTube </a:t>
            </a:r>
            <a:r>
              <a:rPr lang="zh-CN" altLang="en-US" sz="2000" dirty="0">
                <a:latin typeface="Times New Roman" panose="02020603050405020304" pitchFamily="18" charset="0"/>
                <a:cs typeface="Times New Roman" panose="02020603050405020304" pitchFamily="18" charset="0"/>
              </a:rPr>
              <a:t>作为流媒体测量平台。</a:t>
            </a: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为了收集视频 </a:t>
            </a:r>
            <a:r>
              <a:rPr lang="en-US" altLang="zh-CN" sz="2000" dirty="0">
                <a:latin typeface="Times New Roman" panose="02020603050405020304" pitchFamily="18" charset="0"/>
                <a:cs typeface="Times New Roman" panose="02020603050405020304" pitchFamily="18" charset="0"/>
              </a:rPr>
              <a:t>QoE </a:t>
            </a:r>
            <a:r>
              <a:rPr lang="zh-CN" altLang="en-US" sz="2000" dirty="0">
                <a:latin typeface="Times New Roman" panose="02020603050405020304" pitchFamily="18" charset="0"/>
                <a:cs typeface="Times New Roman" panose="02020603050405020304" pitchFamily="18" charset="0"/>
              </a:rPr>
              <a:t>指标，使用了一段 </a:t>
            </a:r>
            <a:r>
              <a:rPr lang="en-US" altLang="zh-CN" sz="2000" dirty="0">
                <a:latin typeface="Times New Roman" panose="02020603050405020304" pitchFamily="18" charset="0"/>
                <a:cs typeface="Times New Roman" panose="02020603050405020304" pitchFamily="18" charset="0"/>
              </a:rPr>
              <a:t>3 </a:t>
            </a:r>
            <a:r>
              <a:rPr lang="zh-CN" altLang="en-US" sz="2000" dirty="0">
                <a:latin typeface="Times New Roman" panose="02020603050405020304" pitchFamily="18" charset="0"/>
                <a:cs typeface="Times New Roman" panose="02020603050405020304" pitchFamily="18" charset="0"/>
              </a:rPr>
              <a:t>分钟的 </a:t>
            </a:r>
            <a:r>
              <a:rPr lang="en-US" altLang="zh-CN" sz="2000" dirty="0">
                <a:latin typeface="Times New Roman" panose="02020603050405020304" pitchFamily="18" charset="0"/>
                <a:cs typeface="Times New Roman" panose="02020603050405020304" pitchFamily="18" charset="0"/>
              </a:rPr>
              <a:t>Looney Tunes </a:t>
            </a:r>
            <a:r>
              <a:rPr lang="zh-CN" altLang="en-US" sz="2000" dirty="0">
                <a:latin typeface="Times New Roman" panose="02020603050405020304" pitchFamily="18" charset="0"/>
                <a:cs typeface="Times New Roman" panose="02020603050405020304" pitchFamily="18" charset="0"/>
              </a:rPr>
              <a:t>视频剪辑（这个视频存在一定的视频比特率变换），在每个位置的四个 </a:t>
            </a:r>
            <a:r>
              <a:rPr lang="en-US" altLang="zh-CN" sz="2000" dirty="0">
                <a:latin typeface="Times New Roman" panose="02020603050405020304" pitchFamily="18" charset="0"/>
                <a:cs typeface="Times New Roman" panose="02020603050405020304" pitchFamily="18" charset="0"/>
              </a:rPr>
              <a:t>LTE </a:t>
            </a:r>
            <a:r>
              <a:rPr lang="zh-CN" altLang="en-US" sz="2000" dirty="0">
                <a:latin typeface="Times New Roman" panose="02020603050405020304" pitchFamily="18" charset="0"/>
                <a:cs typeface="Times New Roman" panose="02020603050405020304" pitchFamily="18" charset="0"/>
              </a:rPr>
              <a:t>提供商的网络环境下，分别运行了 </a:t>
            </a:r>
            <a:r>
              <a:rPr lang="en-US" altLang="zh-CN" sz="2000" dirty="0">
                <a:latin typeface="Times New Roman" panose="02020603050405020304" pitchFamily="18" charset="0"/>
                <a:cs typeface="Times New Roman" panose="02020603050405020304" pitchFamily="18" charset="0"/>
              </a:rPr>
              <a:t>3 </a:t>
            </a:r>
            <a:r>
              <a:rPr lang="zh-CN" altLang="en-US" sz="2000" dirty="0">
                <a:latin typeface="Times New Roman" panose="02020603050405020304" pitchFamily="18" charset="0"/>
                <a:cs typeface="Times New Roman" panose="02020603050405020304" pitchFamily="18" charset="0"/>
              </a:rPr>
              <a:t>次。</a:t>
            </a: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在测试多个播放持续时间后，观察到 </a:t>
            </a:r>
            <a:r>
              <a:rPr lang="en-US" altLang="zh-CN" sz="2000" dirty="0">
                <a:latin typeface="Times New Roman" panose="02020603050405020304" pitchFamily="18" charset="0"/>
                <a:cs typeface="Times New Roman" panose="02020603050405020304" pitchFamily="18" charset="0"/>
              </a:rPr>
              <a:t>3 </a:t>
            </a:r>
            <a:r>
              <a:rPr lang="zh-CN" altLang="en-US" sz="2000" dirty="0">
                <a:latin typeface="Times New Roman" panose="02020603050405020304" pitchFamily="18" charset="0"/>
                <a:cs typeface="Times New Roman" panose="02020603050405020304" pitchFamily="18" charset="0"/>
              </a:rPr>
              <a:t>分钟就足以让视频流播放达到稳定状态。</a:t>
            </a: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为了以免对视频流测量产生偏差，在同一个设备上同步收集流量特征（</a:t>
            </a:r>
            <a:r>
              <a:rPr lang="en-US" altLang="zh-CN" sz="2000" dirty="0">
                <a:latin typeface="Times New Roman" panose="02020603050405020304" pitchFamily="18" charset="0"/>
                <a:cs typeface="Times New Roman" panose="02020603050405020304" pitchFamily="18" charset="0"/>
              </a:rPr>
              <a:t>RSRP </a:t>
            </a:r>
            <a:r>
              <a:rPr lang="zh-CN" altLang="en-US" sz="2000" dirty="0">
                <a:latin typeface="Times New Roman" panose="02020603050405020304" pitchFamily="18" charset="0"/>
                <a:cs typeface="Times New Roman" panose="02020603050405020304" pitchFamily="18" charset="0"/>
              </a:rPr>
              <a:t>和吞吐量）。</a:t>
            </a:r>
            <a:endParaRPr lang="en-US" altLang="zh-CN" sz="2000" dirty="0">
              <a:latin typeface="Times New Roman" panose="02020603050405020304" pitchFamily="18" charset="0"/>
              <a:cs typeface="Times New Roman" panose="02020603050405020304" pitchFamily="18" charset="0"/>
            </a:endParaRPr>
          </a:p>
          <a:p>
            <a:endParaRPr lang="en-US" altLang="zh-C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2833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en-US" altLang="zh-CN" dirty="0"/>
              <a:t>3.</a:t>
            </a:r>
            <a:r>
              <a:rPr lang="zh-CN" altLang="en-US" dirty="0"/>
              <a:t>方法与数据集概述</a:t>
            </a:r>
          </a:p>
        </p:txBody>
      </p:sp>
      <p:sp>
        <p:nvSpPr>
          <p:cNvPr id="3" name="日期占位符 2">
            <a:extLst>
              <a:ext uri="{FF2B5EF4-FFF2-40B4-BE49-F238E27FC236}">
                <a16:creationId xmlns:a16="http://schemas.microsoft.com/office/drawing/2014/main" id="{4DD05B44-3926-43C2-A71F-DEDE605DA299}"/>
              </a:ext>
            </a:extLst>
          </p:cNvPr>
          <p:cNvSpPr>
            <a:spLocks noGrp="1"/>
          </p:cNvSpPr>
          <p:nvPr>
            <p:ph type="dt" sz="half" idx="14"/>
          </p:nvPr>
        </p:nvSpPr>
        <p:spPr>
          <a:xfrm>
            <a:off x="660400" y="6235702"/>
            <a:ext cx="3342640" cy="365125"/>
          </a:xfrm>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B3A0573-6EED-4144-913F-BB4B05C18DDA}"/>
              </a:ext>
            </a:extLst>
          </p:cNvPr>
          <p:cNvSpPr>
            <a:spLocks noGrp="1"/>
          </p:cNvSpPr>
          <p:nvPr>
            <p:ph type="sldNum" sz="quarter" idx="16"/>
          </p:nvPr>
        </p:nvSpPr>
        <p:spPr/>
        <p:txBody>
          <a:bodyPr/>
          <a:lstStyle/>
          <a:p>
            <a:fld id="{C79ECAFE-A460-4E13-ABCB-32CAE6136244}" type="slidenum">
              <a:rPr lang="zh-CN" altLang="en-US" smtClean="0"/>
              <a:pPr/>
              <a:t>15</a:t>
            </a:fld>
            <a:endParaRPr lang="zh-CN" altLang="en-US" dirty="0"/>
          </a:p>
        </p:txBody>
      </p:sp>
      <p:sp>
        <p:nvSpPr>
          <p:cNvPr id="8" name="文本框 7">
            <a:extLst>
              <a:ext uri="{FF2B5EF4-FFF2-40B4-BE49-F238E27FC236}">
                <a16:creationId xmlns:a16="http://schemas.microsoft.com/office/drawing/2014/main" id="{7ECFFF9F-D545-4722-9866-6663D256D493}"/>
              </a:ext>
            </a:extLst>
          </p:cNvPr>
          <p:cNvSpPr txBox="1"/>
          <p:nvPr/>
        </p:nvSpPr>
        <p:spPr>
          <a:xfrm>
            <a:off x="660400" y="1111333"/>
            <a:ext cx="3806092"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3.2 </a:t>
            </a:r>
            <a:r>
              <a:rPr lang="zh-CN" altLang="en-US" sz="2400" b="1" dirty="0">
                <a:latin typeface="Times New Roman" panose="02020603050405020304" pitchFamily="18" charset="0"/>
                <a:cs typeface="Times New Roman" panose="02020603050405020304" pitchFamily="18" charset="0"/>
              </a:rPr>
              <a:t>测量方法</a:t>
            </a:r>
            <a:endParaRPr lang="en-US" altLang="zh-CN" sz="24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64E125A4-730E-456C-85CB-976E8A098669}"/>
              </a:ext>
            </a:extLst>
          </p:cNvPr>
          <p:cNvSpPr txBox="1"/>
          <p:nvPr/>
        </p:nvSpPr>
        <p:spPr>
          <a:xfrm>
            <a:off x="1216933" y="1894800"/>
            <a:ext cx="9868010" cy="2585323"/>
          </a:xfrm>
          <a:prstGeom prst="rect">
            <a:avLst/>
          </a:prstGeom>
          <a:noFill/>
        </p:spPr>
        <p:txBody>
          <a:bodyPr wrap="square" rtlCol="0">
            <a:spAutoFit/>
          </a:bodyPr>
          <a:lstStyle/>
          <a:p>
            <a:r>
              <a:rPr lang="zh-CN" altLang="en-US" sz="2000" dirty="0">
                <a:latin typeface="Times New Roman" panose="02020603050405020304" pitchFamily="18" charset="0"/>
                <a:cs typeface="Times New Roman" panose="02020603050405020304" pitchFamily="18" charset="0"/>
              </a:rPr>
              <a:t>首先使用 </a:t>
            </a:r>
            <a:r>
              <a:rPr lang="en-US" altLang="zh-CN" sz="2000" dirty="0">
                <a:latin typeface="Times New Roman" panose="02020603050405020304" pitchFamily="18" charset="0"/>
                <a:cs typeface="Times New Roman" panose="02020603050405020304" pitchFamily="18" charset="0"/>
              </a:rPr>
              <a:t>Selenium </a:t>
            </a:r>
            <a:r>
              <a:rPr lang="zh-CN" altLang="en-US" sz="2000" dirty="0">
                <a:latin typeface="Times New Roman" panose="02020603050405020304" pitchFamily="18" charset="0"/>
                <a:cs typeface="Times New Roman" panose="02020603050405020304" pitchFamily="18" charset="0"/>
              </a:rPr>
              <a:t>在 </a:t>
            </a:r>
            <a:r>
              <a:rPr lang="en-US" altLang="zh-CN" sz="2000" dirty="0">
                <a:latin typeface="Times New Roman" panose="02020603050405020304" pitchFamily="18" charset="0"/>
                <a:cs typeface="Times New Roman" panose="02020603050405020304" pitchFamily="18" charset="0"/>
              </a:rPr>
              <a:t>Chrome </a:t>
            </a:r>
            <a:r>
              <a:rPr lang="zh-CN" altLang="en-US" sz="2000" dirty="0">
                <a:latin typeface="Times New Roman" panose="02020603050405020304" pitchFamily="18" charset="0"/>
                <a:cs typeface="Times New Roman" panose="02020603050405020304" pitchFamily="18" charset="0"/>
              </a:rPr>
              <a:t>浏览器上自动加载和播放 </a:t>
            </a:r>
            <a:r>
              <a:rPr lang="en-US" altLang="zh-CN" sz="2000" dirty="0">
                <a:latin typeface="Times New Roman" panose="02020603050405020304" pitchFamily="18" charset="0"/>
                <a:cs typeface="Times New Roman" panose="02020603050405020304" pitchFamily="18" charset="0"/>
              </a:rPr>
              <a:t>YouTube </a:t>
            </a:r>
            <a:r>
              <a:rPr lang="zh-CN" altLang="en-US" sz="2000" dirty="0">
                <a:latin typeface="Times New Roman" panose="02020603050405020304" pitchFamily="18" charset="0"/>
                <a:cs typeface="Times New Roman" panose="02020603050405020304" pitchFamily="18" charset="0"/>
              </a:rPr>
              <a:t>视频，并将视频分辨率设置为自动。</a:t>
            </a: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然后使用 </a:t>
            </a:r>
            <a:r>
              <a:rPr lang="en-US" altLang="zh-CN" sz="2000" dirty="0">
                <a:latin typeface="Times New Roman" panose="02020603050405020304" pitchFamily="18" charset="0"/>
                <a:cs typeface="Times New Roman" panose="02020603050405020304" pitchFamily="18" charset="0"/>
              </a:rPr>
              <a:t>YouTube </a:t>
            </a:r>
            <a:r>
              <a:rPr lang="zh-CN" altLang="en-US" sz="2000" dirty="0">
                <a:latin typeface="Times New Roman" panose="02020603050405020304" pitchFamily="18" charset="0"/>
                <a:cs typeface="Times New Roman" panose="02020603050405020304" pitchFamily="18" charset="0"/>
              </a:rPr>
              <a:t>的 </a:t>
            </a:r>
            <a:r>
              <a:rPr lang="en-US" altLang="zh-CN" sz="2000" dirty="0">
                <a:latin typeface="Times New Roman" panose="02020603050405020304" pitchFamily="18" charset="0"/>
                <a:cs typeface="Times New Roman" panose="02020603050405020304" pitchFamily="18" charset="0"/>
              </a:rPr>
              <a:t>iframe API </a:t>
            </a:r>
            <a:r>
              <a:rPr lang="zh-CN" altLang="en-US" sz="2000" dirty="0">
                <a:latin typeface="Times New Roman" panose="02020603050405020304" pitchFamily="18" charset="0"/>
                <a:cs typeface="Times New Roman" panose="02020603050405020304" pitchFamily="18" charset="0"/>
              </a:rPr>
              <a:t>来捕获视频播放器报告的播放事件。</a:t>
            </a: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Youtube</a:t>
            </a:r>
            <a:r>
              <a:rPr lang="zh-CN" altLang="en-US" sz="2000" dirty="0">
                <a:latin typeface="Times New Roman" panose="02020603050405020304" pitchFamily="18" charset="0"/>
                <a:cs typeface="Times New Roman" panose="02020603050405020304" pitchFamily="18" charset="0"/>
              </a:rPr>
              <a:t>的</a:t>
            </a:r>
            <a:r>
              <a:rPr lang="en-US" altLang="zh-CN" sz="2000" dirty="0">
                <a:latin typeface="Times New Roman" panose="02020603050405020304" pitchFamily="18" charset="0"/>
                <a:cs typeface="Times New Roman" panose="02020603050405020304" pitchFamily="18" charset="0"/>
              </a:rPr>
              <a:t>API </a:t>
            </a:r>
            <a:r>
              <a:rPr lang="zh-CN" altLang="en-US" sz="2000" dirty="0">
                <a:latin typeface="Times New Roman" panose="02020603050405020304" pitchFamily="18" charset="0"/>
                <a:cs typeface="Times New Roman" panose="02020603050405020304" pitchFamily="18" charset="0"/>
              </a:rPr>
              <a:t>使用 </a:t>
            </a:r>
            <a:r>
              <a:rPr lang="en-US" altLang="zh-CN" sz="2000" dirty="0" err="1">
                <a:latin typeface="Times New Roman" panose="02020603050405020304" pitchFamily="18" charset="0"/>
                <a:cs typeface="Times New Roman" panose="02020603050405020304" pitchFamily="18" charset="0"/>
              </a:rPr>
              <a:t>getPlayerState</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函数输出一组指示播放器状态（未启动、暂停、播放、完成、缓冲）的值，同时，还提供用于访问播放时间和剩余缓冲区大小的函数。</a:t>
            </a:r>
            <a:endParaRPr lang="en-US" altLang="zh-CN" sz="2000" dirty="0">
              <a:latin typeface="Times New Roman" panose="02020603050405020304" pitchFamily="18" charset="0"/>
              <a:cs typeface="Times New Roman" panose="02020603050405020304" pitchFamily="18" charset="0"/>
            </a:endParaRPr>
          </a:p>
          <a:p>
            <a:endParaRPr lang="en-US" altLang="zh-C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93423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en-US" altLang="zh-CN" dirty="0"/>
              <a:t>3.</a:t>
            </a:r>
            <a:r>
              <a:rPr lang="zh-CN" altLang="en-US" dirty="0"/>
              <a:t>方法与数据集概述</a:t>
            </a:r>
          </a:p>
        </p:txBody>
      </p:sp>
      <p:sp>
        <p:nvSpPr>
          <p:cNvPr id="3" name="日期占位符 2">
            <a:extLst>
              <a:ext uri="{FF2B5EF4-FFF2-40B4-BE49-F238E27FC236}">
                <a16:creationId xmlns:a16="http://schemas.microsoft.com/office/drawing/2014/main" id="{4DD05B44-3926-43C2-A71F-DEDE605DA299}"/>
              </a:ext>
            </a:extLst>
          </p:cNvPr>
          <p:cNvSpPr>
            <a:spLocks noGrp="1"/>
          </p:cNvSpPr>
          <p:nvPr>
            <p:ph type="dt" sz="half" idx="14"/>
          </p:nvPr>
        </p:nvSpPr>
        <p:spPr>
          <a:xfrm>
            <a:off x="660400" y="6235702"/>
            <a:ext cx="3342640" cy="365125"/>
          </a:xfrm>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B3A0573-6EED-4144-913F-BB4B05C18DDA}"/>
              </a:ext>
            </a:extLst>
          </p:cNvPr>
          <p:cNvSpPr>
            <a:spLocks noGrp="1"/>
          </p:cNvSpPr>
          <p:nvPr>
            <p:ph type="sldNum" sz="quarter" idx="16"/>
          </p:nvPr>
        </p:nvSpPr>
        <p:spPr/>
        <p:txBody>
          <a:bodyPr/>
          <a:lstStyle/>
          <a:p>
            <a:fld id="{C79ECAFE-A460-4E13-ABCB-32CAE6136244}" type="slidenum">
              <a:rPr lang="zh-CN" altLang="en-US" smtClean="0"/>
              <a:pPr/>
              <a:t>16</a:t>
            </a:fld>
            <a:endParaRPr lang="zh-CN" altLang="en-US" dirty="0"/>
          </a:p>
        </p:txBody>
      </p:sp>
      <p:sp>
        <p:nvSpPr>
          <p:cNvPr id="8" name="文本框 7">
            <a:extLst>
              <a:ext uri="{FF2B5EF4-FFF2-40B4-BE49-F238E27FC236}">
                <a16:creationId xmlns:a16="http://schemas.microsoft.com/office/drawing/2014/main" id="{7ECFFF9F-D545-4722-9866-6663D256D493}"/>
              </a:ext>
            </a:extLst>
          </p:cNvPr>
          <p:cNvSpPr txBox="1"/>
          <p:nvPr/>
        </p:nvSpPr>
        <p:spPr>
          <a:xfrm>
            <a:off x="660400" y="1111333"/>
            <a:ext cx="3806092"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3.3 </a:t>
            </a:r>
            <a:r>
              <a:rPr lang="zh-CN" altLang="en-US" sz="2400" b="1" dirty="0">
                <a:latin typeface="Times New Roman" panose="02020603050405020304" pitchFamily="18" charset="0"/>
                <a:cs typeface="Times New Roman" panose="02020603050405020304" pitchFamily="18" charset="0"/>
              </a:rPr>
              <a:t>数据集描述</a:t>
            </a:r>
            <a:endParaRPr lang="en-US" altLang="zh-CN" sz="24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64E125A4-730E-456C-85CB-976E8A098669}"/>
              </a:ext>
            </a:extLst>
          </p:cNvPr>
          <p:cNvSpPr txBox="1"/>
          <p:nvPr/>
        </p:nvSpPr>
        <p:spPr>
          <a:xfrm>
            <a:off x="1216932" y="1678657"/>
            <a:ext cx="10142729" cy="707886"/>
          </a:xfrm>
          <a:prstGeom prst="rect">
            <a:avLst/>
          </a:prstGeom>
          <a:noFill/>
        </p:spPr>
        <p:txBody>
          <a:bodyPr wrap="square" rtlCol="0">
            <a:spAutoFit/>
          </a:bodyPr>
          <a:lstStyle/>
          <a:p>
            <a:r>
              <a:rPr lang="zh-CN" altLang="en-US" sz="2000" dirty="0">
                <a:latin typeface="Times New Roman" panose="02020603050405020304" pitchFamily="18" charset="0"/>
                <a:cs typeface="Times New Roman" panose="02020603050405020304" pitchFamily="18" charset="0"/>
              </a:rPr>
              <a:t>收集和分析了超过 </a:t>
            </a:r>
            <a:r>
              <a:rPr lang="en-US" altLang="zh-CN" sz="2000" dirty="0">
                <a:latin typeface="Times New Roman" panose="02020603050405020304" pitchFamily="18" charset="0"/>
                <a:cs typeface="Times New Roman" panose="02020603050405020304" pitchFamily="18" charset="0"/>
              </a:rPr>
              <a:t>3270 </a:t>
            </a:r>
            <a:r>
              <a:rPr lang="zh-CN" altLang="en-US" sz="2000" dirty="0">
                <a:latin typeface="Times New Roman" panose="02020603050405020304" pitchFamily="18" charset="0"/>
                <a:cs typeface="Times New Roman" panose="02020603050405020304" pitchFamily="18" charset="0"/>
              </a:rPr>
              <a:t>万个 </a:t>
            </a:r>
            <a:r>
              <a:rPr lang="en-US" altLang="zh-CN" sz="2000" dirty="0">
                <a:latin typeface="Times New Roman" panose="02020603050405020304" pitchFamily="18" charset="0"/>
                <a:cs typeface="Times New Roman" panose="02020603050405020304" pitchFamily="18" charset="0"/>
              </a:rPr>
              <a:t>LTE </a:t>
            </a:r>
            <a:r>
              <a:rPr lang="zh-CN" altLang="en-US" sz="2000" dirty="0">
                <a:latin typeface="Times New Roman" panose="02020603050405020304" pitchFamily="18" charset="0"/>
                <a:cs typeface="Times New Roman" panose="02020603050405020304" pitchFamily="18" charset="0"/>
              </a:rPr>
              <a:t>数据包。搜集的 </a:t>
            </a:r>
            <a:r>
              <a:rPr lang="en-US" altLang="zh-CN" sz="2000" dirty="0">
                <a:latin typeface="Times New Roman" panose="02020603050405020304" pitchFamily="18" charset="0"/>
                <a:cs typeface="Times New Roman" panose="02020603050405020304" pitchFamily="18" charset="0"/>
              </a:rPr>
              <a:t>16 </a:t>
            </a:r>
            <a:r>
              <a:rPr lang="zh-CN" altLang="en-US" sz="2000" dirty="0">
                <a:latin typeface="Times New Roman" panose="02020603050405020304" pitchFamily="18" charset="0"/>
                <a:cs typeface="Times New Roman" panose="02020603050405020304" pitchFamily="18" charset="0"/>
              </a:rPr>
              <a:t>个数据集大致可以分为三类：</a:t>
            </a:r>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①农村地区的流量；②城市的网络高峰期流量；③城市的平常时期流量。</a:t>
            </a:r>
            <a:endParaRPr lang="en-US" altLang="zh-CN" sz="20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3B928E28-2F0E-46A1-BD9D-7C3ED401A863}"/>
              </a:ext>
            </a:extLst>
          </p:cNvPr>
          <p:cNvPicPr>
            <a:picLocks noChangeAspect="1"/>
          </p:cNvPicPr>
          <p:nvPr/>
        </p:nvPicPr>
        <p:blipFill>
          <a:blip r:embed="rId3"/>
          <a:stretch>
            <a:fillRect/>
          </a:stretch>
        </p:blipFill>
        <p:spPr>
          <a:xfrm>
            <a:off x="1746557" y="2502113"/>
            <a:ext cx="7860780" cy="3733589"/>
          </a:xfrm>
          <a:prstGeom prst="rect">
            <a:avLst/>
          </a:prstGeom>
        </p:spPr>
      </p:pic>
    </p:spTree>
    <p:extLst>
      <p:ext uri="{BB962C8B-B14F-4D97-AF65-F5344CB8AC3E}">
        <p14:creationId xmlns:p14="http://schemas.microsoft.com/office/powerpoint/2010/main" val="375780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976AD98D-F234-482E-A83F-CE83A2BD2ED3}"/>
              </a:ext>
            </a:extLst>
          </p:cNvPr>
          <p:cNvSpPr>
            <a:spLocks noGrp="1"/>
          </p:cNvSpPr>
          <p:nvPr>
            <p:ph type="body" sz="quarter" idx="10"/>
          </p:nvPr>
        </p:nvSpPr>
        <p:spPr/>
        <p:txBody>
          <a:bodyPr/>
          <a:lstStyle/>
          <a:p>
            <a:r>
              <a:rPr lang="zh-CN" altLang="en-US" dirty="0">
                <a:cs typeface="+mn-ea"/>
              </a:rPr>
              <a:t>预测视频流的</a:t>
            </a:r>
            <a:r>
              <a:rPr lang="en-US" altLang="zh-CN" dirty="0">
                <a:cs typeface="+mn-ea"/>
              </a:rPr>
              <a:t>QoE</a:t>
            </a:r>
            <a:endParaRPr lang="zh-CN" altLang="en-US" dirty="0">
              <a:cs typeface="+mn-ea"/>
            </a:endParaRPr>
          </a:p>
        </p:txBody>
      </p:sp>
      <p:sp>
        <p:nvSpPr>
          <p:cNvPr id="4" name="日期占位符 3">
            <a:extLst>
              <a:ext uri="{FF2B5EF4-FFF2-40B4-BE49-F238E27FC236}">
                <a16:creationId xmlns:a16="http://schemas.microsoft.com/office/drawing/2014/main" id="{F4E62298-8FC2-466E-9512-5C0AD1512219}"/>
              </a:ext>
            </a:extLst>
          </p:cNvPr>
          <p:cNvSpPr>
            <a:spLocks noGrp="1"/>
          </p:cNvSpPr>
          <p:nvPr>
            <p:ph type="dt" sz="half" idx="12"/>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7" name="图片 6">
            <a:extLst>
              <a:ext uri="{FF2B5EF4-FFF2-40B4-BE49-F238E27FC236}">
                <a16:creationId xmlns:a16="http://schemas.microsoft.com/office/drawing/2014/main" id="{2A401395-2B01-46AE-8BBC-A244578A3CC4}"/>
              </a:ext>
            </a:extLst>
          </p:cNvPr>
          <p:cNvPicPr>
            <a:picLocks noChangeAspect="1"/>
          </p:cNvPicPr>
          <p:nvPr/>
        </p:nvPicPr>
        <p:blipFill>
          <a:blip r:embed="rId2"/>
          <a:srcRect l="24798" t="13433" r="24798" b="26261"/>
          <a:stretch>
            <a:fillRect/>
          </a:stretch>
        </p:blipFill>
        <p:spPr>
          <a:xfrm>
            <a:off x="1132586" y="1337624"/>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2235331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en-US" altLang="zh-CN" dirty="0"/>
              <a:t>4. </a:t>
            </a:r>
            <a:r>
              <a:rPr lang="zh-CN" altLang="en-US" dirty="0">
                <a:cs typeface="+mn-ea"/>
              </a:rPr>
              <a:t>预测视频流的</a:t>
            </a:r>
            <a:r>
              <a:rPr lang="en-US" altLang="zh-CN" dirty="0">
                <a:cs typeface="+mn-ea"/>
              </a:rPr>
              <a:t>QoE</a:t>
            </a:r>
            <a:endParaRPr lang="zh-CN" altLang="en-US" dirty="0">
              <a:cs typeface="+mn-ea"/>
            </a:endParaRPr>
          </a:p>
        </p:txBody>
      </p:sp>
      <p:sp>
        <p:nvSpPr>
          <p:cNvPr id="3" name="日期占位符 2">
            <a:extLst>
              <a:ext uri="{FF2B5EF4-FFF2-40B4-BE49-F238E27FC236}">
                <a16:creationId xmlns:a16="http://schemas.microsoft.com/office/drawing/2014/main" id="{4DD05B44-3926-43C2-A71F-DEDE605DA299}"/>
              </a:ext>
            </a:extLst>
          </p:cNvPr>
          <p:cNvSpPr>
            <a:spLocks noGrp="1"/>
          </p:cNvSpPr>
          <p:nvPr>
            <p:ph type="dt" sz="half" idx="14"/>
          </p:nvPr>
        </p:nvSpPr>
        <p:spPr>
          <a:xfrm>
            <a:off x="660400" y="6235702"/>
            <a:ext cx="3342640" cy="365125"/>
          </a:xfrm>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B3A0573-6EED-4144-913F-BB4B05C18DDA}"/>
              </a:ext>
            </a:extLst>
          </p:cNvPr>
          <p:cNvSpPr>
            <a:spLocks noGrp="1"/>
          </p:cNvSpPr>
          <p:nvPr>
            <p:ph type="sldNum" sz="quarter" idx="16"/>
          </p:nvPr>
        </p:nvSpPr>
        <p:spPr/>
        <p:txBody>
          <a:bodyPr/>
          <a:lstStyle/>
          <a:p>
            <a:fld id="{C79ECAFE-A460-4E13-ABCB-32CAE6136244}" type="slidenum">
              <a:rPr lang="zh-CN" altLang="en-US" smtClean="0"/>
              <a:pPr/>
              <a:t>18</a:t>
            </a:fld>
            <a:endParaRPr lang="zh-CN" altLang="en-US" dirty="0"/>
          </a:p>
        </p:txBody>
      </p:sp>
      <p:sp>
        <p:nvSpPr>
          <p:cNvPr id="8" name="文本框 7">
            <a:extLst>
              <a:ext uri="{FF2B5EF4-FFF2-40B4-BE49-F238E27FC236}">
                <a16:creationId xmlns:a16="http://schemas.microsoft.com/office/drawing/2014/main" id="{7ECFFF9F-D545-4722-9866-6663D256D493}"/>
              </a:ext>
            </a:extLst>
          </p:cNvPr>
          <p:cNvSpPr txBox="1"/>
          <p:nvPr/>
        </p:nvSpPr>
        <p:spPr>
          <a:xfrm>
            <a:off x="660400" y="1111333"/>
            <a:ext cx="7340600"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4.1 </a:t>
            </a:r>
            <a:r>
              <a:rPr lang="zh-CN" altLang="en-US" sz="2400" b="1" dirty="0">
                <a:latin typeface="Times New Roman" panose="02020603050405020304" pitchFamily="18" charset="0"/>
                <a:cs typeface="Times New Roman" panose="02020603050405020304" pitchFamily="18" charset="0"/>
              </a:rPr>
              <a:t>学习训练过程</a:t>
            </a:r>
            <a:endParaRPr lang="en-US" altLang="zh-CN" sz="24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64E125A4-730E-456C-85CB-976E8A098669}"/>
              </a:ext>
            </a:extLst>
          </p:cNvPr>
          <p:cNvSpPr txBox="1"/>
          <p:nvPr/>
        </p:nvSpPr>
        <p:spPr>
          <a:xfrm>
            <a:off x="809144" y="1881945"/>
            <a:ext cx="10573712" cy="2246769"/>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Goal</a:t>
            </a:r>
            <a:r>
              <a:rPr lang="zh-CN" altLang="en-US" sz="2000" b="1"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目标是构建模型，以使用一系列吞吐量和 </a:t>
            </a:r>
            <a:r>
              <a:rPr lang="en-US" altLang="zh-CN" sz="2000" dirty="0">
                <a:latin typeface="Times New Roman" panose="02020603050405020304" pitchFamily="18" charset="0"/>
                <a:cs typeface="Times New Roman" panose="02020603050405020304" pitchFamily="18" charset="0"/>
              </a:rPr>
              <a:t>RSRP</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QoS </a:t>
            </a:r>
            <a:r>
              <a:rPr lang="zh-CN" altLang="en-US" sz="2000" dirty="0">
                <a:latin typeface="Times New Roman" panose="02020603050405020304" pitchFamily="18" charset="0"/>
                <a:cs typeface="Times New Roman" panose="02020603050405020304" pitchFamily="18" charset="0"/>
              </a:rPr>
              <a:t>指标）数据输入来预测 </a:t>
            </a:r>
            <a:r>
              <a:rPr lang="en-US" altLang="zh-CN" sz="2000" dirty="0">
                <a:latin typeface="Times New Roman" panose="02020603050405020304" pitchFamily="18" charset="0"/>
                <a:cs typeface="Times New Roman" panose="02020603050405020304" pitchFamily="18" charset="0"/>
              </a:rPr>
              <a:t>QoE </a:t>
            </a:r>
            <a:r>
              <a:rPr lang="zh-CN" altLang="en-US" sz="2000" dirty="0">
                <a:latin typeface="Times New Roman" panose="02020603050405020304" pitchFamily="18" charset="0"/>
                <a:cs typeface="Times New Roman" panose="02020603050405020304" pitchFamily="18" charset="0"/>
              </a:rPr>
              <a:t>指标。</a:t>
            </a: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r>
              <a:rPr lang="en-US" altLang="zh-CN" sz="2000" b="1" dirty="0">
                <a:latin typeface="Times New Roman" panose="02020603050405020304" pitchFamily="18" charset="0"/>
                <a:cs typeface="Times New Roman" panose="02020603050405020304" pitchFamily="18" charset="0"/>
              </a:rPr>
              <a:t>Input</a:t>
            </a:r>
            <a:r>
              <a:rPr lang="zh-CN" altLang="en-US" sz="2000" b="1"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模型将一系列 </a:t>
            </a:r>
            <a:r>
              <a:rPr lang="en-US" altLang="zh-CN" sz="2000" dirty="0">
                <a:latin typeface="Times New Roman" panose="02020603050405020304" pitchFamily="18" charset="0"/>
                <a:cs typeface="Times New Roman" panose="02020603050405020304" pitchFamily="18" charset="0"/>
              </a:rPr>
              <a:t>RSRP </a:t>
            </a:r>
            <a:r>
              <a:rPr lang="zh-CN" altLang="en-US" sz="2000" dirty="0">
                <a:latin typeface="Times New Roman" panose="02020603050405020304" pitchFamily="18" charset="0"/>
                <a:cs typeface="Times New Roman" panose="02020603050405020304" pitchFamily="18" charset="0"/>
              </a:rPr>
              <a:t>和吞吐量值作为输入。这两个指标的采集都是低成本的。</a:t>
            </a: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数据集的保存格式为：</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3</a:t>
            </a:r>
            <a:r>
              <a:rPr lang="zh-CN" altLang="en-US" sz="2000" dirty="0">
                <a:latin typeface="Times New Roman" panose="02020603050405020304" pitchFamily="18" charset="0"/>
                <a:cs typeface="Times New Roman" panose="02020603050405020304" pitchFamily="18" charset="0"/>
              </a:rPr>
              <a:t>个</a:t>
            </a:r>
            <a:r>
              <a:rPr lang="en-US" altLang="zh-CN" sz="2000" dirty="0">
                <a:latin typeface="Times New Roman" panose="02020603050405020304" pitchFamily="18" charset="0"/>
                <a:cs typeface="Times New Roman" panose="02020603050405020304" pitchFamily="18" charset="0"/>
              </a:rPr>
              <a:t>RSRP+3</a:t>
            </a:r>
            <a:r>
              <a:rPr lang="zh-CN" altLang="en-US" sz="2000" dirty="0">
                <a:latin typeface="Times New Roman" panose="02020603050405020304" pitchFamily="18" charset="0"/>
                <a:cs typeface="Times New Roman" panose="02020603050405020304" pitchFamily="18" charset="0"/>
              </a:rPr>
              <a:t>个吞吐量</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视频状态（播放</a:t>
            </a:r>
            <a:r>
              <a:rPr lang="en-US" altLang="zh-CN" sz="2000" dirty="0">
                <a:latin typeface="Times New Roman" panose="02020603050405020304" pitchFamily="18" charset="0"/>
                <a:cs typeface="Times New Roman" panose="02020603050405020304" pitchFamily="18" charset="0"/>
              </a:rPr>
              <a:t>or</a:t>
            </a:r>
            <a:r>
              <a:rPr lang="zh-CN" altLang="en-US" sz="2000" dirty="0">
                <a:latin typeface="Times New Roman" panose="02020603050405020304" pitchFamily="18" charset="0"/>
                <a:cs typeface="Times New Roman" panose="02020603050405020304" pitchFamily="18" charset="0"/>
              </a:rPr>
              <a:t>暂停）</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分辨率是否变换</a:t>
            </a: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31935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en-US" altLang="zh-CN" dirty="0"/>
              <a:t>4. </a:t>
            </a:r>
            <a:r>
              <a:rPr lang="zh-CN" altLang="en-US" dirty="0">
                <a:cs typeface="+mn-ea"/>
              </a:rPr>
              <a:t>预测视频流的</a:t>
            </a:r>
            <a:r>
              <a:rPr lang="en-US" altLang="zh-CN" dirty="0">
                <a:cs typeface="+mn-ea"/>
              </a:rPr>
              <a:t>QoE</a:t>
            </a:r>
            <a:endParaRPr lang="zh-CN" altLang="en-US" dirty="0">
              <a:cs typeface="+mn-ea"/>
            </a:endParaRPr>
          </a:p>
        </p:txBody>
      </p:sp>
      <p:sp>
        <p:nvSpPr>
          <p:cNvPr id="3" name="日期占位符 2">
            <a:extLst>
              <a:ext uri="{FF2B5EF4-FFF2-40B4-BE49-F238E27FC236}">
                <a16:creationId xmlns:a16="http://schemas.microsoft.com/office/drawing/2014/main" id="{4DD05B44-3926-43C2-A71F-DEDE605DA299}"/>
              </a:ext>
            </a:extLst>
          </p:cNvPr>
          <p:cNvSpPr>
            <a:spLocks noGrp="1"/>
          </p:cNvSpPr>
          <p:nvPr>
            <p:ph type="dt" sz="half" idx="14"/>
          </p:nvPr>
        </p:nvSpPr>
        <p:spPr>
          <a:xfrm>
            <a:off x="660400" y="6235702"/>
            <a:ext cx="3342640" cy="365125"/>
          </a:xfrm>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B3A0573-6EED-4144-913F-BB4B05C18DDA}"/>
              </a:ext>
            </a:extLst>
          </p:cNvPr>
          <p:cNvSpPr>
            <a:spLocks noGrp="1"/>
          </p:cNvSpPr>
          <p:nvPr>
            <p:ph type="sldNum" sz="quarter" idx="16"/>
          </p:nvPr>
        </p:nvSpPr>
        <p:spPr/>
        <p:txBody>
          <a:bodyPr/>
          <a:lstStyle/>
          <a:p>
            <a:fld id="{C79ECAFE-A460-4E13-ABCB-32CAE6136244}" type="slidenum">
              <a:rPr lang="zh-CN" altLang="en-US" smtClean="0"/>
              <a:pPr/>
              <a:t>19</a:t>
            </a:fld>
            <a:endParaRPr lang="zh-CN" altLang="en-US" dirty="0"/>
          </a:p>
        </p:txBody>
      </p:sp>
      <p:sp>
        <p:nvSpPr>
          <p:cNvPr id="8" name="文本框 7">
            <a:extLst>
              <a:ext uri="{FF2B5EF4-FFF2-40B4-BE49-F238E27FC236}">
                <a16:creationId xmlns:a16="http://schemas.microsoft.com/office/drawing/2014/main" id="{7ECFFF9F-D545-4722-9866-6663D256D493}"/>
              </a:ext>
            </a:extLst>
          </p:cNvPr>
          <p:cNvSpPr txBox="1"/>
          <p:nvPr/>
        </p:nvSpPr>
        <p:spPr>
          <a:xfrm>
            <a:off x="660400" y="1111333"/>
            <a:ext cx="7340600"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4.1 </a:t>
            </a:r>
            <a:r>
              <a:rPr lang="zh-CN" altLang="en-US" sz="2400" b="1" dirty="0">
                <a:latin typeface="Times New Roman" panose="02020603050405020304" pitchFamily="18" charset="0"/>
                <a:cs typeface="Times New Roman" panose="02020603050405020304" pitchFamily="18" charset="0"/>
              </a:rPr>
              <a:t>学习训练过程</a:t>
            </a:r>
            <a:endParaRPr lang="en-US" altLang="zh-CN" sz="24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64E125A4-730E-456C-85CB-976E8A098669}"/>
              </a:ext>
            </a:extLst>
          </p:cNvPr>
          <p:cNvSpPr txBox="1"/>
          <p:nvPr/>
        </p:nvSpPr>
        <p:spPr>
          <a:xfrm>
            <a:off x="809144" y="1826858"/>
            <a:ext cx="10573712" cy="3170099"/>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Output</a:t>
            </a:r>
            <a:r>
              <a:rPr lang="zh-CN" altLang="en-US" sz="2000" b="1"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训练两个独立的二元分类器，以一秒的间隔预测视频状态和分辨率的变化。</a:t>
            </a: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视频状态：播放或暂停</a:t>
            </a:r>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分辨率切换：</a:t>
            </a:r>
            <a:endParaRPr lang="en-US" altLang="zh-CN" sz="2000" dirty="0">
              <a:latin typeface="Times New Roman" panose="02020603050405020304" pitchFamily="18" charset="0"/>
              <a:cs typeface="Times New Roman" panose="02020603050405020304" pitchFamily="18" charset="0"/>
            </a:endParaRPr>
          </a:p>
          <a:p>
            <a:pPr marL="914400" lvl="1" indent="-457200">
              <a:buFont typeface="+mj-lt"/>
              <a:buAutoNum type="alphaLcParenR"/>
            </a:pPr>
            <a:r>
              <a:rPr lang="en-US" altLang="zh-CN" sz="2000" dirty="0">
                <a:latin typeface="Times New Roman" panose="02020603050405020304" pitchFamily="18" charset="0"/>
                <a:cs typeface="Times New Roman" panose="02020603050405020304" pitchFamily="18" charset="0"/>
              </a:rPr>
              <a:t>Yes</a:t>
            </a:r>
            <a:r>
              <a:rPr lang="zh-CN" altLang="en-US" sz="2000" dirty="0">
                <a:latin typeface="Times New Roman" panose="02020603050405020304" pitchFamily="18" charset="0"/>
                <a:cs typeface="Times New Roman" panose="02020603050405020304" pitchFamily="18" charset="0"/>
              </a:rPr>
              <a:t>：分辨率将被切换；</a:t>
            </a:r>
            <a:endParaRPr lang="en-US" altLang="zh-CN" sz="2000" dirty="0">
              <a:latin typeface="Times New Roman" panose="02020603050405020304" pitchFamily="18" charset="0"/>
              <a:cs typeface="Times New Roman" panose="02020603050405020304" pitchFamily="18" charset="0"/>
            </a:endParaRPr>
          </a:p>
          <a:p>
            <a:pPr marL="914400" lvl="1" indent="-457200">
              <a:buFont typeface="+mj-lt"/>
              <a:buAutoNum type="alphaLcParenR"/>
            </a:pPr>
            <a:r>
              <a:rPr lang="en-US" altLang="zh-CN" sz="2000" dirty="0">
                <a:latin typeface="Times New Roman" panose="02020603050405020304" pitchFamily="18" charset="0"/>
                <a:cs typeface="Times New Roman" panose="02020603050405020304" pitchFamily="18" charset="0"/>
              </a:rPr>
              <a:t>No</a:t>
            </a:r>
            <a:r>
              <a:rPr lang="zh-CN" altLang="en-US" sz="2000" dirty="0">
                <a:latin typeface="Times New Roman" panose="02020603050405020304" pitchFamily="18" charset="0"/>
                <a:cs typeface="Times New Roman" panose="02020603050405020304" pitchFamily="18" charset="0"/>
              </a:rPr>
              <a:t>：分辨率将不变。</a:t>
            </a: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对于每个分类器，将输出训练样本标记为两个类别之一：</a:t>
            </a:r>
            <a:endParaRPr lang="en-US" altLang="zh-CN" sz="20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Class 0</a:t>
            </a:r>
            <a:r>
              <a:rPr lang="zh-CN" altLang="en-US" sz="2000" dirty="0">
                <a:latin typeface="Times New Roman" panose="02020603050405020304" pitchFamily="18" charset="0"/>
                <a:cs typeface="Times New Roman" panose="02020603050405020304" pitchFamily="18" charset="0"/>
              </a:rPr>
              <a:t>：播放正常且没有任何事件（重新缓冲或分辨率切换）；</a:t>
            </a:r>
            <a:endParaRPr lang="en-US" altLang="zh-CN" sz="20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Class 1</a:t>
            </a:r>
            <a:r>
              <a:rPr lang="zh-CN" altLang="en-US" sz="2000" dirty="0">
                <a:latin typeface="Times New Roman" panose="02020603050405020304" pitchFamily="18" charset="0"/>
                <a:cs typeface="Times New Roman" panose="02020603050405020304" pitchFamily="18" charset="0"/>
              </a:rPr>
              <a:t>：有事件发生</a:t>
            </a: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759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日期占位符 54">
            <a:extLst>
              <a:ext uri="{FF2B5EF4-FFF2-40B4-BE49-F238E27FC236}">
                <a16:creationId xmlns:a16="http://schemas.microsoft.com/office/drawing/2014/main" id="{39A700E1-F314-4BF6-AC7F-2DA145A2C91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grpSp>
        <p:nvGrpSpPr>
          <p:cNvPr id="62" name="组合 61">
            <a:extLst>
              <a:ext uri="{FF2B5EF4-FFF2-40B4-BE49-F238E27FC236}">
                <a16:creationId xmlns:a16="http://schemas.microsoft.com/office/drawing/2014/main" id="{70EB1FC2-3197-4F3F-B659-CAD21008F276}"/>
              </a:ext>
            </a:extLst>
          </p:cNvPr>
          <p:cNvGrpSpPr/>
          <p:nvPr/>
        </p:nvGrpSpPr>
        <p:grpSpPr>
          <a:xfrm>
            <a:off x="6237602" y="1758101"/>
            <a:ext cx="495959" cy="495959"/>
            <a:chOff x="6932134" y="1758101"/>
            <a:chExt cx="495959" cy="495959"/>
          </a:xfrm>
        </p:grpSpPr>
        <p:sp>
          <p:nvSpPr>
            <p:cNvPr id="63" name="íṥļîḓê">
              <a:extLst>
                <a:ext uri="{FF2B5EF4-FFF2-40B4-BE49-F238E27FC236}">
                  <a16:creationId xmlns:a16="http://schemas.microsoft.com/office/drawing/2014/main" id="{01E36EAE-42CA-4AC5-BF76-2A249F69AECA}"/>
                </a:ext>
              </a:extLst>
            </p:cNvPr>
            <p:cNvSpPr/>
            <p:nvPr/>
          </p:nvSpPr>
          <p:spPr>
            <a:xfrm>
              <a:off x="6932134" y="175810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4" name="íṥlíḓê">
              <a:extLst>
                <a:ext uri="{FF2B5EF4-FFF2-40B4-BE49-F238E27FC236}">
                  <a16:creationId xmlns:a16="http://schemas.microsoft.com/office/drawing/2014/main" id="{915A4AC7-B1A5-47A4-A079-3300AB579DD5}"/>
                </a:ext>
              </a:extLst>
            </p:cNvPr>
            <p:cNvSpPr/>
            <p:nvPr/>
          </p:nvSpPr>
          <p:spPr>
            <a:xfrm>
              <a:off x="6977987" y="180395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5" name="ïśļiḑé">
              <a:extLst>
                <a:ext uri="{FF2B5EF4-FFF2-40B4-BE49-F238E27FC236}">
                  <a16:creationId xmlns:a16="http://schemas.microsoft.com/office/drawing/2014/main" id="{71950116-0050-4CF2-A8C2-568E8B925481}"/>
                </a:ext>
              </a:extLst>
            </p:cNvPr>
            <p:cNvSpPr/>
            <p:nvPr/>
          </p:nvSpPr>
          <p:spPr>
            <a:xfrm>
              <a:off x="7055794" y="192424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grpSp>
        <p:nvGrpSpPr>
          <p:cNvPr id="66" name="组合 65">
            <a:extLst>
              <a:ext uri="{FF2B5EF4-FFF2-40B4-BE49-F238E27FC236}">
                <a16:creationId xmlns:a16="http://schemas.microsoft.com/office/drawing/2014/main" id="{0D114120-8F70-4887-B86F-0391C5982EFA}"/>
              </a:ext>
            </a:extLst>
          </p:cNvPr>
          <p:cNvGrpSpPr/>
          <p:nvPr/>
        </p:nvGrpSpPr>
        <p:grpSpPr>
          <a:xfrm>
            <a:off x="6418415" y="2706714"/>
            <a:ext cx="495959" cy="495959"/>
            <a:chOff x="7112947" y="2706714"/>
            <a:chExt cx="495959" cy="495959"/>
          </a:xfrm>
        </p:grpSpPr>
        <p:sp>
          <p:nvSpPr>
            <p:cNvPr id="67" name="íṥļîḓê">
              <a:extLst>
                <a:ext uri="{FF2B5EF4-FFF2-40B4-BE49-F238E27FC236}">
                  <a16:creationId xmlns:a16="http://schemas.microsoft.com/office/drawing/2014/main" id="{F6EFE498-5CFE-4759-B437-268929A27E1A}"/>
                </a:ext>
              </a:extLst>
            </p:cNvPr>
            <p:cNvSpPr/>
            <p:nvPr/>
          </p:nvSpPr>
          <p:spPr>
            <a:xfrm>
              <a:off x="7112947" y="2706714"/>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8" name="íṥlíḓê">
              <a:extLst>
                <a:ext uri="{FF2B5EF4-FFF2-40B4-BE49-F238E27FC236}">
                  <a16:creationId xmlns:a16="http://schemas.microsoft.com/office/drawing/2014/main" id="{A78F40A1-B6AB-437F-A6BC-B2E38C094C19}"/>
                </a:ext>
              </a:extLst>
            </p:cNvPr>
            <p:cNvSpPr/>
            <p:nvPr/>
          </p:nvSpPr>
          <p:spPr>
            <a:xfrm>
              <a:off x="7158800" y="2752567"/>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9" name="ïśļiḑé">
              <a:extLst>
                <a:ext uri="{FF2B5EF4-FFF2-40B4-BE49-F238E27FC236}">
                  <a16:creationId xmlns:a16="http://schemas.microsoft.com/office/drawing/2014/main" id="{E157846C-EF00-4145-9CE1-45D187372E7E}"/>
                </a:ext>
              </a:extLst>
            </p:cNvPr>
            <p:cNvSpPr/>
            <p:nvPr/>
          </p:nvSpPr>
          <p:spPr>
            <a:xfrm>
              <a:off x="7236607" y="2872855"/>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sp>
        <p:nvSpPr>
          <p:cNvPr id="70" name="íṥļîḓê">
            <a:extLst>
              <a:ext uri="{FF2B5EF4-FFF2-40B4-BE49-F238E27FC236}">
                <a16:creationId xmlns:a16="http://schemas.microsoft.com/office/drawing/2014/main" id="{32DD21EB-D208-4FF2-A2AE-829E6126845B}"/>
              </a:ext>
            </a:extLst>
          </p:cNvPr>
          <p:cNvSpPr/>
          <p:nvPr/>
        </p:nvSpPr>
        <p:spPr>
          <a:xfrm>
            <a:off x="6418415" y="3655328"/>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1" name="íṥlíḓê">
            <a:extLst>
              <a:ext uri="{FF2B5EF4-FFF2-40B4-BE49-F238E27FC236}">
                <a16:creationId xmlns:a16="http://schemas.microsoft.com/office/drawing/2014/main" id="{74261EC3-0756-4A4F-8557-62A29DB2BA4A}"/>
              </a:ext>
            </a:extLst>
          </p:cNvPr>
          <p:cNvSpPr/>
          <p:nvPr/>
        </p:nvSpPr>
        <p:spPr>
          <a:xfrm>
            <a:off x="6464268" y="3701181"/>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2" name="ïśļiḑé">
            <a:extLst>
              <a:ext uri="{FF2B5EF4-FFF2-40B4-BE49-F238E27FC236}">
                <a16:creationId xmlns:a16="http://schemas.microsoft.com/office/drawing/2014/main" id="{8249E005-5A1C-4C77-9E3B-EA915A4DBCEB}"/>
              </a:ext>
            </a:extLst>
          </p:cNvPr>
          <p:cNvSpPr/>
          <p:nvPr/>
        </p:nvSpPr>
        <p:spPr>
          <a:xfrm>
            <a:off x="6542075" y="3821469"/>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nvGrpSpPr>
          <p:cNvPr id="73" name="组合 72">
            <a:extLst>
              <a:ext uri="{FF2B5EF4-FFF2-40B4-BE49-F238E27FC236}">
                <a16:creationId xmlns:a16="http://schemas.microsoft.com/office/drawing/2014/main" id="{486F8A53-7047-440F-A326-6AC91F256840}"/>
              </a:ext>
            </a:extLst>
          </p:cNvPr>
          <p:cNvGrpSpPr/>
          <p:nvPr/>
        </p:nvGrpSpPr>
        <p:grpSpPr>
          <a:xfrm>
            <a:off x="6237602" y="4603941"/>
            <a:ext cx="495959" cy="495959"/>
            <a:chOff x="6932134" y="4603941"/>
            <a:chExt cx="495959" cy="495959"/>
          </a:xfrm>
        </p:grpSpPr>
        <p:sp>
          <p:nvSpPr>
            <p:cNvPr id="74" name="íṥļîḓê">
              <a:extLst>
                <a:ext uri="{FF2B5EF4-FFF2-40B4-BE49-F238E27FC236}">
                  <a16:creationId xmlns:a16="http://schemas.microsoft.com/office/drawing/2014/main" id="{91495F2E-AD4A-4AAB-81AE-94E9440D9E1E}"/>
                </a:ext>
              </a:extLst>
            </p:cNvPr>
            <p:cNvSpPr/>
            <p:nvPr/>
          </p:nvSpPr>
          <p:spPr>
            <a:xfrm>
              <a:off x="6932134" y="460394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5" name="íṥlíḓê">
              <a:extLst>
                <a:ext uri="{FF2B5EF4-FFF2-40B4-BE49-F238E27FC236}">
                  <a16:creationId xmlns:a16="http://schemas.microsoft.com/office/drawing/2014/main" id="{0C156B51-9153-4BAA-8B7A-A8032A7AA3C0}"/>
                </a:ext>
              </a:extLst>
            </p:cNvPr>
            <p:cNvSpPr/>
            <p:nvPr/>
          </p:nvSpPr>
          <p:spPr>
            <a:xfrm>
              <a:off x="6977987" y="464979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6" name="ïśļiḑé">
              <a:extLst>
                <a:ext uri="{FF2B5EF4-FFF2-40B4-BE49-F238E27FC236}">
                  <a16:creationId xmlns:a16="http://schemas.microsoft.com/office/drawing/2014/main" id="{F5C8966C-BE6F-4B5E-A1B5-BAA50AF5AAC9}"/>
                </a:ext>
              </a:extLst>
            </p:cNvPr>
            <p:cNvSpPr/>
            <p:nvPr/>
          </p:nvSpPr>
          <p:spPr>
            <a:xfrm>
              <a:off x="7055794" y="477008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grpSp>
        <p:nvGrpSpPr>
          <p:cNvPr id="77" name="组合 76">
            <a:extLst>
              <a:ext uri="{FF2B5EF4-FFF2-40B4-BE49-F238E27FC236}">
                <a16:creationId xmlns:a16="http://schemas.microsoft.com/office/drawing/2014/main" id="{FFEBD890-68AD-4D26-9A52-0D4A1547C135}"/>
              </a:ext>
            </a:extLst>
          </p:cNvPr>
          <p:cNvGrpSpPr/>
          <p:nvPr/>
        </p:nvGrpSpPr>
        <p:grpSpPr>
          <a:xfrm>
            <a:off x="5835053" y="5555991"/>
            <a:ext cx="495959" cy="495959"/>
            <a:chOff x="6529585" y="5555991"/>
            <a:chExt cx="495959" cy="495959"/>
          </a:xfrm>
        </p:grpSpPr>
        <p:sp>
          <p:nvSpPr>
            <p:cNvPr id="78" name="íṥļîḓê">
              <a:extLst>
                <a:ext uri="{FF2B5EF4-FFF2-40B4-BE49-F238E27FC236}">
                  <a16:creationId xmlns:a16="http://schemas.microsoft.com/office/drawing/2014/main" id="{CA80330A-DBA5-4385-BF6E-1920C53C97B2}"/>
                </a:ext>
              </a:extLst>
            </p:cNvPr>
            <p:cNvSpPr/>
            <p:nvPr/>
          </p:nvSpPr>
          <p:spPr>
            <a:xfrm>
              <a:off x="6529585" y="555599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9" name="íṥlíḓê">
              <a:extLst>
                <a:ext uri="{FF2B5EF4-FFF2-40B4-BE49-F238E27FC236}">
                  <a16:creationId xmlns:a16="http://schemas.microsoft.com/office/drawing/2014/main" id="{E4D84327-B416-4AC9-BCE5-3A9064D6E399}"/>
                </a:ext>
              </a:extLst>
            </p:cNvPr>
            <p:cNvSpPr/>
            <p:nvPr/>
          </p:nvSpPr>
          <p:spPr>
            <a:xfrm>
              <a:off x="6575438" y="560184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80" name="ïśļiḑé">
              <a:extLst>
                <a:ext uri="{FF2B5EF4-FFF2-40B4-BE49-F238E27FC236}">
                  <a16:creationId xmlns:a16="http://schemas.microsoft.com/office/drawing/2014/main" id="{673AE0A5-6BEA-4B93-BBCC-E7D3FDFE1FE9}"/>
                </a:ext>
              </a:extLst>
            </p:cNvPr>
            <p:cNvSpPr/>
            <p:nvPr/>
          </p:nvSpPr>
          <p:spPr>
            <a:xfrm>
              <a:off x="6653245" y="572213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grpSp>
        <p:nvGrpSpPr>
          <p:cNvPr id="81" name="组合 80">
            <a:extLst>
              <a:ext uri="{FF2B5EF4-FFF2-40B4-BE49-F238E27FC236}">
                <a16:creationId xmlns:a16="http://schemas.microsoft.com/office/drawing/2014/main" id="{04ADCA45-DE2F-43DE-B199-A062D65C3B4F}"/>
              </a:ext>
            </a:extLst>
          </p:cNvPr>
          <p:cNvGrpSpPr/>
          <p:nvPr/>
        </p:nvGrpSpPr>
        <p:grpSpPr>
          <a:xfrm>
            <a:off x="5835053" y="809489"/>
            <a:ext cx="495959" cy="495959"/>
            <a:chOff x="6529585" y="809489"/>
            <a:chExt cx="495959" cy="495959"/>
          </a:xfrm>
        </p:grpSpPr>
        <p:sp>
          <p:nvSpPr>
            <p:cNvPr id="82" name="íṥļîḓê">
              <a:extLst>
                <a:ext uri="{FF2B5EF4-FFF2-40B4-BE49-F238E27FC236}">
                  <a16:creationId xmlns:a16="http://schemas.microsoft.com/office/drawing/2014/main" id="{114A01C6-41B8-4AE6-B0CB-FD5828699890}"/>
                </a:ext>
              </a:extLst>
            </p:cNvPr>
            <p:cNvSpPr/>
            <p:nvPr/>
          </p:nvSpPr>
          <p:spPr>
            <a:xfrm>
              <a:off x="6529585" y="809489"/>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83" name="íṥlíḓê">
              <a:extLst>
                <a:ext uri="{FF2B5EF4-FFF2-40B4-BE49-F238E27FC236}">
                  <a16:creationId xmlns:a16="http://schemas.microsoft.com/office/drawing/2014/main" id="{1432E360-FCFF-4860-917F-DC1085DEFD87}"/>
                </a:ext>
              </a:extLst>
            </p:cNvPr>
            <p:cNvSpPr/>
            <p:nvPr/>
          </p:nvSpPr>
          <p:spPr>
            <a:xfrm>
              <a:off x="6575438" y="855342"/>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84" name="ïśļiḑé">
              <a:extLst>
                <a:ext uri="{FF2B5EF4-FFF2-40B4-BE49-F238E27FC236}">
                  <a16:creationId xmlns:a16="http://schemas.microsoft.com/office/drawing/2014/main" id="{48675EFF-BEA2-489A-9ED1-7DCB7EA5B842}"/>
                </a:ext>
              </a:extLst>
            </p:cNvPr>
            <p:cNvSpPr/>
            <p:nvPr/>
          </p:nvSpPr>
          <p:spPr>
            <a:xfrm>
              <a:off x="6653246" y="975629"/>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grpSp>
        <p:nvGrpSpPr>
          <p:cNvPr id="2" name="组合 1">
            <a:extLst>
              <a:ext uri="{FF2B5EF4-FFF2-40B4-BE49-F238E27FC236}">
                <a16:creationId xmlns:a16="http://schemas.microsoft.com/office/drawing/2014/main" id="{B8176B92-9B9E-451F-A6CF-1818134F72E7}"/>
              </a:ext>
            </a:extLst>
          </p:cNvPr>
          <p:cNvGrpSpPr/>
          <p:nvPr/>
        </p:nvGrpSpPr>
        <p:grpSpPr>
          <a:xfrm>
            <a:off x="6782415" y="643017"/>
            <a:ext cx="3798000" cy="732782"/>
            <a:chOff x="6823968" y="723491"/>
            <a:chExt cx="3798000" cy="732782"/>
          </a:xfrm>
        </p:grpSpPr>
        <p:sp>
          <p:nvSpPr>
            <p:cNvPr id="56" name="文本框 55">
              <a:extLst>
                <a:ext uri="{FF2B5EF4-FFF2-40B4-BE49-F238E27FC236}">
                  <a16:creationId xmlns:a16="http://schemas.microsoft.com/office/drawing/2014/main" id="{39D947B5-6A62-4899-BF51-8BB8BFE7141F}"/>
                </a:ext>
              </a:extLst>
            </p:cNvPr>
            <p:cNvSpPr txBox="1"/>
            <p:nvPr/>
          </p:nvSpPr>
          <p:spPr>
            <a:xfrm>
              <a:off x="7565045" y="812926"/>
              <a:ext cx="287697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rPr>
                <a:t>介绍</a:t>
              </a:r>
            </a:p>
          </p:txBody>
        </p:sp>
        <p:cxnSp>
          <p:nvCxnSpPr>
            <p:cNvPr id="85" name="直接连接符 84">
              <a:extLst>
                <a:ext uri="{FF2B5EF4-FFF2-40B4-BE49-F238E27FC236}">
                  <a16:creationId xmlns:a16="http://schemas.microsoft.com/office/drawing/2014/main" id="{C93674D7-0279-4C99-9752-41ADBBA46CDA}"/>
                </a:ext>
              </a:extLst>
            </p:cNvPr>
            <p:cNvCxnSpPr>
              <a:cxnSpLocks/>
            </p:cNvCxnSpPr>
            <p:nvPr/>
          </p:nvCxnSpPr>
          <p:spPr>
            <a:xfrm>
              <a:off x="6823968" y="1336146"/>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1" name="组合 90">
              <a:extLst>
                <a:ext uri="{FF2B5EF4-FFF2-40B4-BE49-F238E27FC236}">
                  <a16:creationId xmlns:a16="http://schemas.microsoft.com/office/drawing/2014/main" id="{396FFB86-04FA-457C-A1D0-17FCB8673C9E}"/>
                </a:ext>
              </a:extLst>
            </p:cNvPr>
            <p:cNvGrpSpPr/>
            <p:nvPr/>
          </p:nvGrpSpPr>
          <p:grpSpPr>
            <a:xfrm>
              <a:off x="6880535" y="723491"/>
              <a:ext cx="817163" cy="732782"/>
              <a:chOff x="7575067" y="723491"/>
              <a:chExt cx="817163" cy="732782"/>
            </a:xfrm>
          </p:grpSpPr>
          <p:sp>
            <p:nvSpPr>
              <p:cNvPr id="92" name="文本框 91">
                <a:extLst>
                  <a:ext uri="{FF2B5EF4-FFF2-40B4-BE49-F238E27FC236}">
                    <a16:creationId xmlns:a16="http://schemas.microsoft.com/office/drawing/2014/main" id="{FE8EB9BC-FBA9-4C82-8FFF-6F377A6E3639}"/>
                  </a:ext>
                </a:extLst>
              </p:cNvPr>
              <p:cNvSpPr txBox="1"/>
              <p:nvPr/>
            </p:nvSpPr>
            <p:spPr>
              <a:xfrm>
                <a:off x="7575067" y="748387"/>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01</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3" name="文本框 92">
                <a:extLst>
                  <a:ext uri="{FF2B5EF4-FFF2-40B4-BE49-F238E27FC236}">
                    <a16:creationId xmlns:a16="http://schemas.microsoft.com/office/drawing/2014/main" id="{ACAB0F79-B2DC-4159-A5E5-74B98F7E7859}"/>
                  </a:ext>
                </a:extLst>
              </p:cNvPr>
              <p:cNvSpPr txBox="1"/>
              <p:nvPr/>
            </p:nvSpPr>
            <p:spPr>
              <a:xfrm>
                <a:off x="7592006" y="723491"/>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01</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grpSp>
        <p:nvGrpSpPr>
          <p:cNvPr id="3" name="组合 2">
            <a:extLst>
              <a:ext uri="{FF2B5EF4-FFF2-40B4-BE49-F238E27FC236}">
                <a16:creationId xmlns:a16="http://schemas.microsoft.com/office/drawing/2014/main" id="{92B3E831-18E3-4103-8779-6DF2E87FE0FB}"/>
              </a:ext>
            </a:extLst>
          </p:cNvPr>
          <p:cNvGrpSpPr/>
          <p:nvPr/>
        </p:nvGrpSpPr>
        <p:grpSpPr>
          <a:xfrm>
            <a:off x="6904298" y="1676778"/>
            <a:ext cx="3798000" cy="732782"/>
            <a:chOff x="7084613" y="2156792"/>
            <a:chExt cx="3798000" cy="732782"/>
          </a:xfrm>
        </p:grpSpPr>
        <p:sp>
          <p:nvSpPr>
            <p:cNvPr id="57" name="文本框 56">
              <a:extLst>
                <a:ext uri="{FF2B5EF4-FFF2-40B4-BE49-F238E27FC236}">
                  <a16:creationId xmlns:a16="http://schemas.microsoft.com/office/drawing/2014/main" id="{869C50FF-AAAC-4AC9-A454-CFF0E4B19F00}"/>
                </a:ext>
              </a:extLst>
            </p:cNvPr>
            <p:cNvSpPr txBox="1"/>
            <p:nvPr/>
          </p:nvSpPr>
          <p:spPr>
            <a:xfrm>
              <a:off x="7886486" y="2250017"/>
              <a:ext cx="273548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rPr>
                <a:t>相关工作</a:t>
              </a:r>
            </a:p>
          </p:txBody>
        </p:sp>
        <p:cxnSp>
          <p:nvCxnSpPr>
            <p:cNvPr id="86" name="直接连接符 85">
              <a:extLst>
                <a:ext uri="{FF2B5EF4-FFF2-40B4-BE49-F238E27FC236}">
                  <a16:creationId xmlns:a16="http://schemas.microsoft.com/office/drawing/2014/main" id="{A388012E-A1F0-403D-97D5-EC915AA4165F}"/>
                </a:ext>
              </a:extLst>
            </p:cNvPr>
            <p:cNvCxnSpPr>
              <a:cxnSpLocks/>
            </p:cNvCxnSpPr>
            <p:nvPr/>
          </p:nvCxnSpPr>
          <p:spPr>
            <a:xfrm>
              <a:off x="7084613" y="2773237"/>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4" name="组合 93">
              <a:extLst>
                <a:ext uri="{FF2B5EF4-FFF2-40B4-BE49-F238E27FC236}">
                  <a16:creationId xmlns:a16="http://schemas.microsoft.com/office/drawing/2014/main" id="{FB0B253D-26D6-49FB-BE1B-91B4170C5859}"/>
                </a:ext>
              </a:extLst>
            </p:cNvPr>
            <p:cNvGrpSpPr/>
            <p:nvPr/>
          </p:nvGrpSpPr>
          <p:grpSpPr>
            <a:xfrm>
              <a:off x="7179041" y="2156792"/>
              <a:ext cx="817163" cy="732782"/>
              <a:chOff x="7857580" y="1668314"/>
              <a:chExt cx="817163" cy="732782"/>
            </a:xfrm>
          </p:grpSpPr>
          <p:sp>
            <p:nvSpPr>
              <p:cNvPr id="95" name="文本框 94">
                <a:extLst>
                  <a:ext uri="{FF2B5EF4-FFF2-40B4-BE49-F238E27FC236}">
                    <a16:creationId xmlns:a16="http://schemas.microsoft.com/office/drawing/2014/main" id="{4F124A12-56C1-48BB-A606-81F9003A23C9}"/>
                  </a:ext>
                </a:extLst>
              </p:cNvPr>
              <p:cNvSpPr txBox="1"/>
              <p:nvPr/>
            </p:nvSpPr>
            <p:spPr>
              <a:xfrm>
                <a:off x="7857580" y="1693210"/>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02</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6" name="文本框 95">
                <a:extLst>
                  <a:ext uri="{FF2B5EF4-FFF2-40B4-BE49-F238E27FC236}">
                    <a16:creationId xmlns:a16="http://schemas.microsoft.com/office/drawing/2014/main" id="{F1AF35F8-2F47-47FF-838C-42CDC73EFE0F}"/>
                  </a:ext>
                </a:extLst>
              </p:cNvPr>
              <p:cNvSpPr txBox="1"/>
              <p:nvPr/>
            </p:nvSpPr>
            <p:spPr>
              <a:xfrm>
                <a:off x="7874519" y="1668314"/>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02</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grpSp>
        <p:nvGrpSpPr>
          <p:cNvPr id="4" name="组合 3">
            <a:extLst>
              <a:ext uri="{FF2B5EF4-FFF2-40B4-BE49-F238E27FC236}">
                <a16:creationId xmlns:a16="http://schemas.microsoft.com/office/drawing/2014/main" id="{8AB4E8EA-AD77-40E8-8F02-02C934E77B36}"/>
              </a:ext>
            </a:extLst>
          </p:cNvPr>
          <p:cNvGrpSpPr/>
          <p:nvPr/>
        </p:nvGrpSpPr>
        <p:grpSpPr>
          <a:xfrm>
            <a:off x="6960227" y="3010318"/>
            <a:ext cx="5094095" cy="732782"/>
            <a:chOff x="7035764" y="3658794"/>
            <a:chExt cx="5094095" cy="732782"/>
          </a:xfrm>
        </p:grpSpPr>
        <p:sp>
          <p:nvSpPr>
            <p:cNvPr id="58" name="文本框 57">
              <a:extLst>
                <a:ext uri="{FF2B5EF4-FFF2-40B4-BE49-F238E27FC236}">
                  <a16:creationId xmlns:a16="http://schemas.microsoft.com/office/drawing/2014/main" id="{7FD0BBBE-987E-42DB-9D8F-DC317DB0404C}"/>
                </a:ext>
              </a:extLst>
            </p:cNvPr>
            <p:cNvSpPr txBox="1"/>
            <p:nvPr/>
          </p:nvSpPr>
          <p:spPr>
            <a:xfrm>
              <a:off x="7891426" y="3725306"/>
              <a:ext cx="4238433" cy="523220"/>
            </a:xfrm>
            <a:prstGeom prst="rect">
              <a:avLst/>
            </a:prstGeom>
            <a:noFill/>
          </p:spPr>
          <p:txBody>
            <a:bodyPr wrap="square" rtlCol="0">
              <a:spAutoFit/>
            </a:bodyPr>
            <a:lstStyle/>
            <a:p>
              <a:pPr lvl="0">
                <a:defRPr/>
              </a:pPr>
              <a:r>
                <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rPr>
                <a:t>方法与数据集概述</a:t>
              </a:r>
            </a:p>
          </p:txBody>
        </p:sp>
        <p:cxnSp>
          <p:nvCxnSpPr>
            <p:cNvPr id="87" name="直接连接符 86">
              <a:extLst>
                <a:ext uri="{FF2B5EF4-FFF2-40B4-BE49-F238E27FC236}">
                  <a16:creationId xmlns:a16="http://schemas.microsoft.com/office/drawing/2014/main" id="{1A8581EA-4329-4F98-AE2B-8D273877870F}"/>
                </a:ext>
              </a:extLst>
            </p:cNvPr>
            <p:cNvCxnSpPr>
              <a:cxnSpLocks/>
            </p:cNvCxnSpPr>
            <p:nvPr/>
          </p:nvCxnSpPr>
          <p:spPr>
            <a:xfrm>
              <a:off x="7035764" y="4274699"/>
              <a:ext cx="3798745"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7" name="组合 96">
              <a:extLst>
                <a:ext uri="{FF2B5EF4-FFF2-40B4-BE49-F238E27FC236}">
                  <a16:creationId xmlns:a16="http://schemas.microsoft.com/office/drawing/2014/main" id="{8484C454-B0BF-48F2-BA39-E6201123CFF2}"/>
                </a:ext>
              </a:extLst>
            </p:cNvPr>
            <p:cNvGrpSpPr/>
            <p:nvPr/>
          </p:nvGrpSpPr>
          <p:grpSpPr>
            <a:xfrm>
              <a:off x="7179041" y="3658794"/>
              <a:ext cx="817163" cy="732782"/>
              <a:chOff x="8043992" y="2617467"/>
              <a:chExt cx="817163" cy="732782"/>
            </a:xfrm>
          </p:grpSpPr>
          <p:sp>
            <p:nvSpPr>
              <p:cNvPr id="98" name="文本框 97">
                <a:extLst>
                  <a:ext uri="{FF2B5EF4-FFF2-40B4-BE49-F238E27FC236}">
                    <a16:creationId xmlns:a16="http://schemas.microsoft.com/office/drawing/2014/main" id="{F4E6D3BF-B08B-4984-928F-5C2C0D33E76C}"/>
                  </a:ext>
                </a:extLst>
              </p:cNvPr>
              <p:cNvSpPr txBox="1"/>
              <p:nvPr/>
            </p:nvSpPr>
            <p:spPr>
              <a:xfrm>
                <a:off x="8043992" y="2642363"/>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03</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9" name="文本框 98">
                <a:extLst>
                  <a:ext uri="{FF2B5EF4-FFF2-40B4-BE49-F238E27FC236}">
                    <a16:creationId xmlns:a16="http://schemas.microsoft.com/office/drawing/2014/main" id="{BEA9C7F9-78F6-4599-9D99-42CF0CBC626E}"/>
                  </a:ext>
                </a:extLst>
              </p:cNvPr>
              <p:cNvSpPr txBox="1"/>
              <p:nvPr/>
            </p:nvSpPr>
            <p:spPr>
              <a:xfrm>
                <a:off x="8060931" y="2617467"/>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03</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grpSp>
        <p:nvGrpSpPr>
          <p:cNvPr id="5" name="组合 4">
            <a:extLst>
              <a:ext uri="{FF2B5EF4-FFF2-40B4-BE49-F238E27FC236}">
                <a16:creationId xmlns:a16="http://schemas.microsoft.com/office/drawing/2014/main" id="{336469BB-3E4A-4671-AB73-03F5EF11DBBB}"/>
              </a:ext>
            </a:extLst>
          </p:cNvPr>
          <p:cNvGrpSpPr/>
          <p:nvPr/>
        </p:nvGrpSpPr>
        <p:grpSpPr>
          <a:xfrm>
            <a:off x="6927101" y="4264899"/>
            <a:ext cx="5294667" cy="732782"/>
            <a:chOff x="6737258" y="5068444"/>
            <a:chExt cx="5294667" cy="732782"/>
          </a:xfrm>
        </p:grpSpPr>
        <p:sp>
          <p:nvSpPr>
            <p:cNvPr id="59" name="文本框 58">
              <a:extLst>
                <a:ext uri="{FF2B5EF4-FFF2-40B4-BE49-F238E27FC236}">
                  <a16:creationId xmlns:a16="http://schemas.microsoft.com/office/drawing/2014/main" id="{7486EF1D-DCAA-4629-8A3D-09363BDD6388}"/>
                </a:ext>
              </a:extLst>
            </p:cNvPr>
            <p:cNvSpPr txBox="1"/>
            <p:nvPr/>
          </p:nvSpPr>
          <p:spPr>
            <a:xfrm>
              <a:off x="7697698" y="5160777"/>
              <a:ext cx="4334227" cy="523220"/>
            </a:xfrm>
            <a:prstGeom prst="rect">
              <a:avLst/>
            </a:prstGeom>
            <a:noFill/>
          </p:spPr>
          <p:txBody>
            <a:bodyPr wrap="square" rtlCol="0">
              <a:spAutoFit/>
            </a:bodyPr>
            <a:lstStyle/>
            <a:p>
              <a:pPr lvl="0">
                <a:defRPr/>
              </a:pPr>
              <a:r>
                <a:rPr lang="zh-CN" altLang="en-US" sz="2800" b="1" dirty="0">
                  <a:solidFill>
                    <a:srgbClr val="445437"/>
                  </a:solidFill>
                  <a:latin typeface="Microsoft YaHei"/>
                  <a:ea typeface="Microsoft YaHei"/>
                  <a:cs typeface="+mn-ea"/>
                </a:rPr>
                <a:t>预测</a:t>
              </a:r>
              <a:r>
                <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rPr>
                <a:t>视频流的</a:t>
              </a:r>
              <a:r>
                <a:rPr kumimoji="0" lang="en-US" altLang="zh-CN" sz="2800" b="1" i="0" u="none" strike="noStrike" kern="1200" cap="none" spc="0" normalizeH="0" baseline="0" noProof="0" dirty="0">
                  <a:ln>
                    <a:noFill/>
                  </a:ln>
                  <a:solidFill>
                    <a:srgbClr val="445437"/>
                  </a:solidFill>
                  <a:effectLst/>
                  <a:uLnTx/>
                  <a:uFillTx/>
                  <a:latin typeface="Microsoft YaHei"/>
                  <a:ea typeface="Microsoft YaHei"/>
                  <a:cs typeface="+mn-ea"/>
                </a:rPr>
                <a:t>QoE</a:t>
              </a: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p:txBody>
        </p:sp>
        <p:cxnSp>
          <p:nvCxnSpPr>
            <p:cNvPr id="90" name="直接连接符 89">
              <a:extLst>
                <a:ext uri="{FF2B5EF4-FFF2-40B4-BE49-F238E27FC236}">
                  <a16:creationId xmlns:a16="http://schemas.microsoft.com/office/drawing/2014/main" id="{E069E8F6-4409-4B8C-8F8C-B9E6E84BA77B}"/>
                </a:ext>
              </a:extLst>
            </p:cNvPr>
            <p:cNvCxnSpPr>
              <a:cxnSpLocks/>
            </p:cNvCxnSpPr>
            <p:nvPr/>
          </p:nvCxnSpPr>
          <p:spPr>
            <a:xfrm flipV="1">
              <a:off x="6737258" y="5685760"/>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00" name="组合 99">
              <a:extLst>
                <a:ext uri="{FF2B5EF4-FFF2-40B4-BE49-F238E27FC236}">
                  <a16:creationId xmlns:a16="http://schemas.microsoft.com/office/drawing/2014/main" id="{5EF72BCB-9C09-48D8-B735-11537DB31844}"/>
                </a:ext>
              </a:extLst>
            </p:cNvPr>
            <p:cNvGrpSpPr/>
            <p:nvPr/>
          </p:nvGrpSpPr>
          <p:grpSpPr>
            <a:xfrm>
              <a:off x="6880535" y="5068444"/>
              <a:ext cx="817163" cy="732782"/>
              <a:chOff x="8043992" y="3562419"/>
              <a:chExt cx="817163" cy="732782"/>
            </a:xfrm>
          </p:grpSpPr>
          <p:sp>
            <p:nvSpPr>
              <p:cNvPr id="101" name="文本框 100">
                <a:extLst>
                  <a:ext uri="{FF2B5EF4-FFF2-40B4-BE49-F238E27FC236}">
                    <a16:creationId xmlns:a16="http://schemas.microsoft.com/office/drawing/2014/main" id="{E6392231-4727-4271-BCC8-374E81E027CB}"/>
                  </a:ext>
                </a:extLst>
              </p:cNvPr>
              <p:cNvSpPr txBox="1"/>
              <p:nvPr/>
            </p:nvSpPr>
            <p:spPr>
              <a:xfrm>
                <a:off x="8043992" y="3587315"/>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04</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102" name="文本框 101">
                <a:extLst>
                  <a:ext uri="{FF2B5EF4-FFF2-40B4-BE49-F238E27FC236}">
                    <a16:creationId xmlns:a16="http://schemas.microsoft.com/office/drawing/2014/main" id="{7F0F6B2E-C6F1-4657-B42B-3955710EDD6D}"/>
                  </a:ext>
                </a:extLst>
              </p:cNvPr>
              <p:cNvSpPr txBox="1"/>
              <p:nvPr/>
            </p:nvSpPr>
            <p:spPr>
              <a:xfrm>
                <a:off x="8060931" y="3562419"/>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04</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grpSp>
        <p:nvGrpSpPr>
          <p:cNvPr id="50" name="组合 49">
            <a:extLst>
              <a:ext uri="{FF2B5EF4-FFF2-40B4-BE49-F238E27FC236}">
                <a16:creationId xmlns:a16="http://schemas.microsoft.com/office/drawing/2014/main" id="{A5D43591-621E-4C13-AF59-78F08E9D2E33}"/>
              </a:ext>
            </a:extLst>
          </p:cNvPr>
          <p:cNvGrpSpPr/>
          <p:nvPr/>
        </p:nvGrpSpPr>
        <p:grpSpPr>
          <a:xfrm>
            <a:off x="6733561" y="5520411"/>
            <a:ext cx="3798000" cy="732782"/>
            <a:chOff x="6737258" y="5068444"/>
            <a:chExt cx="3798000" cy="732782"/>
          </a:xfrm>
        </p:grpSpPr>
        <p:sp>
          <p:nvSpPr>
            <p:cNvPr id="51" name="文本框 50">
              <a:extLst>
                <a:ext uri="{FF2B5EF4-FFF2-40B4-BE49-F238E27FC236}">
                  <a16:creationId xmlns:a16="http://schemas.microsoft.com/office/drawing/2014/main" id="{3862D7C5-1768-4917-BDFB-70A86DA091AA}"/>
                </a:ext>
              </a:extLst>
            </p:cNvPr>
            <p:cNvSpPr txBox="1"/>
            <p:nvPr/>
          </p:nvSpPr>
          <p:spPr>
            <a:xfrm>
              <a:off x="7667930" y="5164790"/>
              <a:ext cx="277409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rPr>
                <a:t>总结</a:t>
              </a:r>
            </a:p>
          </p:txBody>
        </p:sp>
        <p:cxnSp>
          <p:nvCxnSpPr>
            <p:cNvPr id="52" name="直接连接符 51">
              <a:extLst>
                <a:ext uri="{FF2B5EF4-FFF2-40B4-BE49-F238E27FC236}">
                  <a16:creationId xmlns:a16="http://schemas.microsoft.com/office/drawing/2014/main" id="{CC90BC57-B206-4322-A20A-8F98D6A23B3B}"/>
                </a:ext>
              </a:extLst>
            </p:cNvPr>
            <p:cNvCxnSpPr>
              <a:cxnSpLocks/>
            </p:cNvCxnSpPr>
            <p:nvPr/>
          </p:nvCxnSpPr>
          <p:spPr>
            <a:xfrm flipV="1">
              <a:off x="6737258" y="5685760"/>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3" name="组合 52">
              <a:extLst>
                <a:ext uri="{FF2B5EF4-FFF2-40B4-BE49-F238E27FC236}">
                  <a16:creationId xmlns:a16="http://schemas.microsoft.com/office/drawing/2014/main" id="{DC6877A4-629D-40F4-91E7-E137A0D963D3}"/>
                </a:ext>
              </a:extLst>
            </p:cNvPr>
            <p:cNvGrpSpPr/>
            <p:nvPr/>
          </p:nvGrpSpPr>
          <p:grpSpPr>
            <a:xfrm>
              <a:off x="6880535" y="5068444"/>
              <a:ext cx="817163" cy="732782"/>
              <a:chOff x="8043992" y="3562419"/>
              <a:chExt cx="817163" cy="732782"/>
            </a:xfrm>
          </p:grpSpPr>
          <p:sp>
            <p:nvSpPr>
              <p:cNvPr id="54" name="文本框 53">
                <a:extLst>
                  <a:ext uri="{FF2B5EF4-FFF2-40B4-BE49-F238E27FC236}">
                    <a16:creationId xmlns:a16="http://schemas.microsoft.com/office/drawing/2014/main" id="{E82F6303-DF25-4D7F-97D2-CCC8B0B52872}"/>
                  </a:ext>
                </a:extLst>
              </p:cNvPr>
              <p:cNvSpPr txBox="1"/>
              <p:nvPr/>
            </p:nvSpPr>
            <p:spPr>
              <a:xfrm>
                <a:off x="8043992" y="3587315"/>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04</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60" name="文本框 59">
                <a:extLst>
                  <a:ext uri="{FF2B5EF4-FFF2-40B4-BE49-F238E27FC236}">
                    <a16:creationId xmlns:a16="http://schemas.microsoft.com/office/drawing/2014/main" id="{FA7374A2-CFC0-4D59-B1B2-B7AA2049A909}"/>
                  </a:ext>
                </a:extLst>
              </p:cNvPr>
              <p:cNvSpPr txBox="1"/>
              <p:nvPr/>
            </p:nvSpPr>
            <p:spPr>
              <a:xfrm>
                <a:off x="8060931" y="3562419"/>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05</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spTree>
    <p:extLst>
      <p:ext uri="{BB962C8B-B14F-4D97-AF65-F5344CB8AC3E}">
        <p14:creationId xmlns:p14="http://schemas.microsoft.com/office/powerpoint/2010/main" val="2792938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en-US" altLang="zh-CN" dirty="0"/>
              <a:t>4. </a:t>
            </a:r>
            <a:r>
              <a:rPr lang="zh-CN" altLang="en-US" dirty="0">
                <a:cs typeface="+mn-ea"/>
              </a:rPr>
              <a:t>预测视频流的</a:t>
            </a:r>
            <a:r>
              <a:rPr lang="en-US" altLang="zh-CN" dirty="0">
                <a:cs typeface="+mn-ea"/>
              </a:rPr>
              <a:t>QoE</a:t>
            </a:r>
            <a:endParaRPr lang="zh-CN" altLang="en-US" dirty="0">
              <a:cs typeface="+mn-ea"/>
            </a:endParaRPr>
          </a:p>
        </p:txBody>
      </p:sp>
      <p:sp>
        <p:nvSpPr>
          <p:cNvPr id="3" name="日期占位符 2">
            <a:extLst>
              <a:ext uri="{FF2B5EF4-FFF2-40B4-BE49-F238E27FC236}">
                <a16:creationId xmlns:a16="http://schemas.microsoft.com/office/drawing/2014/main" id="{4DD05B44-3926-43C2-A71F-DEDE605DA299}"/>
              </a:ext>
            </a:extLst>
          </p:cNvPr>
          <p:cNvSpPr>
            <a:spLocks noGrp="1"/>
          </p:cNvSpPr>
          <p:nvPr>
            <p:ph type="dt" sz="half" idx="14"/>
          </p:nvPr>
        </p:nvSpPr>
        <p:spPr>
          <a:xfrm>
            <a:off x="660400" y="6235702"/>
            <a:ext cx="3342640" cy="365125"/>
          </a:xfrm>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B3A0573-6EED-4144-913F-BB4B05C18DDA}"/>
              </a:ext>
            </a:extLst>
          </p:cNvPr>
          <p:cNvSpPr>
            <a:spLocks noGrp="1"/>
          </p:cNvSpPr>
          <p:nvPr>
            <p:ph type="sldNum" sz="quarter" idx="16"/>
          </p:nvPr>
        </p:nvSpPr>
        <p:spPr/>
        <p:txBody>
          <a:bodyPr/>
          <a:lstStyle/>
          <a:p>
            <a:fld id="{C79ECAFE-A460-4E13-ABCB-32CAE6136244}" type="slidenum">
              <a:rPr lang="zh-CN" altLang="en-US" smtClean="0"/>
              <a:pPr/>
              <a:t>20</a:t>
            </a:fld>
            <a:endParaRPr lang="zh-CN" altLang="en-US" dirty="0"/>
          </a:p>
        </p:txBody>
      </p:sp>
      <p:sp>
        <p:nvSpPr>
          <p:cNvPr id="8" name="文本框 7">
            <a:extLst>
              <a:ext uri="{FF2B5EF4-FFF2-40B4-BE49-F238E27FC236}">
                <a16:creationId xmlns:a16="http://schemas.microsoft.com/office/drawing/2014/main" id="{7ECFFF9F-D545-4722-9866-6663D256D493}"/>
              </a:ext>
            </a:extLst>
          </p:cNvPr>
          <p:cNvSpPr txBox="1"/>
          <p:nvPr/>
        </p:nvSpPr>
        <p:spPr>
          <a:xfrm>
            <a:off x="660400" y="1111333"/>
            <a:ext cx="7340600"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4.1 </a:t>
            </a:r>
            <a:r>
              <a:rPr lang="zh-CN" altLang="en-US" sz="2400" b="1" dirty="0">
                <a:latin typeface="Times New Roman" panose="02020603050405020304" pitchFamily="18" charset="0"/>
                <a:cs typeface="Times New Roman" panose="02020603050405020304" pitchFamily="18" charset="0"/>
              </a:rPr>
              <a:t>学习训练过程</a:t>
            </a:r>
            <a:endParaRPr lang="en-US" altLang="zh-CN" sz="24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64E125A4-730E-456C-85CB-976E8A098669}"/>
              </a:ext>
            </a:extLst>
          </p:cNvPr>
          <p:cNvSpPr txBox="1"/>
          <p:nvPr/>
        </p:nvSpPr>
        <p:spPr>
          <a:xfrm>
            <a:off x="809144" y="1735329"/>
            <a:ext cx="10781212" cy="2277547"/>
          </a:xfrm>
          <a:prstGeom prst="rect">
            <a:avLst/>
          </a:prstGeom>
          <a:noFill/>
        </p:spPr>
        <p:txBody>
          <a:bodyPr wrap="square" rtlCol="0">
            <a:spAutoFit/>
          </a:bodyPr>
          <a:lstStyle/>
          <a:p>
            <a:r>
              <a:rPr lang="zh-CN" altLang="en-US" sz="2000" dirty="0">
                <a:latin typeface="+mn-ea"/>
                <a:cs typeface="Times New Roman" panose="02020603050405020304" pitchFamily="18" charset="0"/>
              </a:rPr>
              <a:t>训练数据和测试数据：</a:t>
            </a:r>
            <a:endParaRPr lang="en-US" altLang="zh-CN" sz="2000" dirty="0">
              <a:latin typeface="+mn-ea"/>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在多个地点进行测量，数据集包含 </a:t>
            </a:r>
            <a:r>
              <a:rPr lang="en-US" altLang="zh-CN" sz="2000" dirty="0">
                <a:latin typeface="Times New Roman" panose="02020603050405020304" pitchFamily="18" charset="0"/>
                <a:cs typeface="Times New Roman" panose="02020603050405020304" pitchFamily="18" charset="0"/>
              </a:rPr>
              <a:t>32,596 </a:t>
            </a:r>
            <a:r>
              <a:rPr lang="zh-CN" altLang="en-US" sz="2000" dirty="0">
                <a:latin typeface="Times New Roman" panose="02020603050405020304" pitchFamily="18" charset="0"/>
                <a:cs typeface="Times New Roman" panose="02020603050405020304" pitchFamily="18" charset="0"/>
              </a:rPr>
              <a:t>个数据点，总共 </a:t>
            </a:r>
            <a:r>
              <a:rPr lang="en-US" altLang="zh-CN" sz="2000" dirty="0">
                <a:latin typeface="Times New Roman" panose="02020603050405020304" pitchFamily="18" charset="0"/>
                <a:cs typeface="Times New Roman" panose="02020603050405020304" pitchFamily="18" charset="0"/>
              </a:rPr>
              <a:t>181 </a:t>
            </a:r>
            <a:r>
              <a:rPr lang="zh-CN" altLang="en-US" sz="2000" dirty="0">
                <a:latin typeface="Times New Roman" panose="02020603050405020304" pitchFamily="18" charset="0"/>
                <a:cs typeface="Times New Roman" panose="02020603050405020304" pitchFamily="18" charset="0"/>
              </a:rPr>
              <a:t>个视频流会话。</a:t>
            </a:r>
          </a:p>
          <a:p>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通过将整个数据集分成 </a:t>
            </a:r>
            <a:r>
              <a:rPr lang="en-US" altLang="zh-CN" sz="2000" dirty="0">
                <a:latin typeface="Times New Roman" panose="02020603050405020304" pitchFamily="18" charset="0"/>
                <a:cs typeface="Times New Roman" panose="02020603050405020304" pitchFamily="18" charset="0"/>
              </a:rPr>
              <a:t>7:3 </a:t>
            </a:r>
            <a:r>
              <a:rPr lang="zh-CN" altLang="en-US" sz="2000" dirty="0">
                <a:latin typeface="Times New Roman" panose="02020603050405020304" pitchFamily="18" charset="0"/>
                <a:cs typeface="Times New Roman" panose="02020603050405020304" pitchFamily="18" charset="0"/>
              </a:rPr>
              <a:t>的训练集与测试集的比例来执行分类任务。同时在</a:t>
            </a:r>
            <a:r>
              <a:rPr lang="en-US" altLang="zh-CN" sz="2000" dirty="0">
                <a:latin typeface="Times New Roman" panose="02020603050405020304" pitchFamily="18" charset="0"/>
                <a:cs typeface="Times New Roman" panose="02020603050405020304" pitchFamily="18" charset="0"/>
              </a:rPr>
              <a:t>70</a:t>
            </a:r>
            <a:r>
              <a:rPr lang="zh-CN" altLang="en-US" sz="2000" dirty="0">
                <a:latin typeface="Times New Roman" panose="02020603050405020304" pitchFamily="18" charset="0"/>
                <a:cs typeface="Times New Roman" panose="02020603050405020304" pitchFamily="18" charset="0"/>
              </a:rPr>
              <a:t>％的训练集以</a:t>
            </a:r>
            <a:r>
              <a:rPr lang="en-US" altLang="zh-CN" sz="2000" dirty="0">
                <a:latin typeface="Times New Roman" panose="02020603050405020304" pitchFamily="18" charset="0"/>
                <a:cs typeface="Times New Roman" panose="02020603050405020304" pitchFamily="18" charset="0"/>
              </a:rPr>
              <a:t>8</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的比例划分</a:t>
            </a:r>
            <a:r>
              <a:rPr lang="en-US" altLang="zh-CN" sz="2000" dirty="0">
                <a:latin typeface="Times New Roman" panose="02020603050405020304" pitchFamily="18" charset="0"/>
                <a:cs typeface="Times New Roman" panose="02020603050405020304" pitchFamily="18" charset="0"/>
              </a:rPr>
              <a:t>20</a:t>
            </a:r>
            <a:r>
              <a:rPr lang="zh-CN" altLang="en-US" sz="2000" dirty="0">
                <a:latin typeface="Times New Roman" panose="02020603050405020304" pitchFamily="18" charset="0"/>
                <a:cs typeface="Times New Roman" panose="02020603050405020304" pitchFamily="18" charset="0"/>
              </a:rPr>
              <a:t>％的验证集。</a:t>
            </a:r>
            <a:endParaRPr lang="en-US" altLang="zh-CN" sz="2000" dirty="0">
              <a:latin typeface="Times New Roman" panose="02020603050405020304" pitchFamily="18" charset="0"/>
              <a:cs typeface="Times New Roman" panose="02020603050405020304" pitchFamily="18" charset="0"/>
            </a:endParaRPr>
          </a:p>
          <a:p>
            <a:endParaRPr lang="en-US" altLang="zh-CN" sz="22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9F3E8DF1-353C-4873-8AB0-84F6FEB1FA55}"/>
              </a:ext>
            </a:extLst>
          </p:cNvPr>
          <p:cNvPicPr>
            <a:picLocks noChangeAspect="1"/>
          </p:cNvPicPr>
          <p:nvPr/>
        </p:nvPicPr>
        <p:blipFill>
          <a:blip r:embed="rId3"/>
          <a:stretch>
            <a:fillRect/>
          </a:stretch>
        </p:blipFill>
        <p:spPr>
          <a:xfrm>
            <a:off x="809144" y="3867430"/>
            <a:ext cx="10781212" cy="1879237"/>
          </a:xfrm>
          <a:prstGeom prst="rect">
            <a:avLst/>
          </a:prstGeom>
        </p:spPr>
      </p:pic>
    </p:spTree>
    <p:extLst>
      <p:ext uri="{BB962C8B-B14F-4D97-AF65-F5344CB8AC3E}">
        <p14:creationId xmlns:p14="http://schemas.microsoft.com/office/powerpoint/2010/main" val="3499156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en-US" altLang="zh-CN" dirty="0"/>
              <a:t>4. </a:t>
            </a:r>
            <a:r>
              <a:rPr lang="zh-CN" altLang="en-US" dirty="0">
                <a:cs typeface="+mn-ea"/>
              </a:rPr>
              <a:t>预测视频流的</a:t>
            </a:r>
            <a:r>
              <a:rPr lang="en-US" altLang="zh-CN" dirty="0">
                <a:cs typeface="+mn-ea"/>
              </a:rPr>
              <a:t>QoE</a:t>
            </a:r>
            <a:endParaRPr lang="zh-CN" altLang="en-US" dirty="0">
              <a:cs typeface="+mn-ea"/>
            </a:endParaRPr>
          </a:p>
        </p:txBody>
      </p:sp>
      <p:sp>
        <p:nvSpPr>
          <p:cNvPr id="3" name="日期占位符 2">
            <a:extLst>
              <a:ext uri="{FF2B5EF4-FFF2-40B4-BE49-F238E27FC236}">
                <a16:creationId xmlns:a16="http://schemas.microsoft.com/office/drawing/2014/main" id="{4DD05B44-3926-43C2-A71F-DEDE605DA299}"/>
              </a:ext>
            </a:extLst>
          </p:cNvPr>
          <p:cNvSpPr>
            <a:spLocks noGrp="1"/>
          </p:cNvSpPr>
          <p:nvPr>
            <p:ph type="dt" sz="half" idx="14"/>
          </p:nvPr>
        </p:nvSpPr>
        <p:spPr>
          <a:xfrm>
            <a:off x="660400" y="6235702"/>
            <a:ext cx="3342640" cy="365125"/>
          </a:xfrm>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B3A0573-6EED-4144-913F-BB4B05C18DDA}"/>
              </a:ext>
            </a:extLst>
          </p:cNvPr>
          <p:cNvSpPr>
            <a:spLocks noGrp="1"/>
          </p:cNvSpPr>
          <p:nvPr>
            <p:ph type="sldNum" sz="quarter" idx="16"/>
          </p:nvPr>
        </p:nvSpPr>
        <p:spPr/>
        <p:txBody>
          <a:bodyPr/>
          <a:lstStyle/>
          <a:p>
            <a:fld id="{C79ECAFE-A460-4E13-ABCB-32CAE6136244}" type="slidenum">
              <a:rPr lang="zh-CN" altLang="en-US" smtClean="0"/>
              <a:pPr/>
              <a:t>21</a:t>
            </a:fld>
            <a:endParaRPr lang="zh-CN" altLang="en-US" dirty="0"/>
          </a:p>
        </p:txBody>
      </p:sp>
      <p:sp>
        <p:nvSpPr>
          <p:cNvPr id="8" name="文本框 7">
            <a:extLst>
              <a:ext uri="{FF2B5EF4-FFF2-40B4-BE49-F238E27FC236}">
                <a16:creationId xmlns:a16="http://schemas.microsoft.com/office/drawing/2014/main" id="{7ECFFF9F-D545-4722-9866-6663D256D493}"/>
              </a:ext>
            </a:extLst>
          </p:cNvPr>
          <p:cNvSpPr txBox="1"/>
          <p:nvPr/>
        </p:nvSpPr>
        <p:spPr>
          <a:xfrm>
            <a:off x="660400" y="1111333"/>
            <a:ext cx="7340600"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4.2 </a:t>
            </a:r>
            <a:r>
              <a:rPr lang="zh-CN" altLang="en-US" sz="2400" b="1" dirty="0">
                <a:latin typeface="Times New Roman" panose="02020603050405020304" pitchFamily="18" charset="0"/>
                <a:cs typeface="Times New Roman" panose="02020603050405020304" pitchFamily="18" charset="0"/>
              </a:rPr>
              <a:t>学习算法</a:t>
            </a:r>
            <a:endParaRPr lang="en-US" altLang="zh-CN" sz="2400" b="1"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C808821E-0E76-42A9-A713-80C2D614D348}"/>
              </a:ext>
            </a:extLst>
          </p:cNvPr>
          <p:cNvSpPr txBox="1"/>
          <p:nvPr/>
        </p:nvSpPr>
        <p:spPr>
          <a:xfrm>
            <a:off x="809144" y="1965358"/>
            <a:ext cx="10573712" cy="1631216"/>
          </a:xfrm>
          <a:prstGeom prst="rect">
            <a:avLst/>
          </a:prstGeom>
          <a:noFill/>
        </p:spPr>
        <p:txBody>
          <a:bodyPr wrap="square" rtlCol="0">
            <a:spAutoFit/>
          </a:bodyPr>
          <a:lstStyle/>
          <a:p>
            <a:pPr marL="457200" indent="-457200">
              <a:buFont typeface="+mj-lt"/>
              <a:buAutoNum type="arabicPeriod"/>
            </a:pPr>
            <a:r>
              <a:rPr lang="zh-CN" altLang="en-US" sz="2000" dirty="0">
                <a:latin typeface="Times New Roman" panose="02020603050405020304" pitchFamily="18" charset="0"/>
                <a:cs typeface="Times New Roman" panose="02020603050405020304" pitchFamily="18" charset="0"/>
              </a:rPr>
              <a:t>简单分类器：</a:t>
            </a:r>
            <a:r>
              <a:rPr lang="en-US" altLang="zh-CN" sz="2000" dirty="0">
                <a:latin typeface="Times New Roman" panose="02020603050405020304" pitchFamily="18" charset="0"/>
                <a:cs typeface="Times New Roman" panose="02020603050405020304" pitchFamily="18" charset="0"/>
              </a:rPr>
              <a:t>gradient boosting, bagging, random forest, ARIMA, AdaBoost</a:t>
            </a:r>
          </a:p>
          <a:p>
            <a:pPr marL="457200" indent="-457200">
              <a:buFont typeface="+mj-lt"/>
              <a:buAutoNum type="arabicPeriod"/>
            </a:pPr>
            <a:endParaRPr lang="en-US" altLang="zh-CN" sz="20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zh-CN" altLang="en-US" sz="2000" dirty="0">
                <a:latin typeface="Times New Roman" panose="02020603050405020304" pitchFamily="18" charset="0"/>
                <a:cs typeface="Times New Roman" panose="02020603050405020304" pitchFamily="18" charset="0"/>
              </a:rPr>
              <a:t>基于</a:t>
            </a:r>
            <a:r>
              <a:rPr lang="en-US" altLang="zh-CN" sz="2000" dirty="0">
                <a:latin typeface="Times New Roman" panose="02020603050405020304" pitchFamily="18" charset="0"/>
                <a:cs typeface="Times New Roman" panose="02020603050405020304" pitchFamily="18" charset="0"/>
              </a:rPr>
              <a:t>Neural-network (NN)</a:t>
            </a:r>
            <a:r>
              <a:rPr lang="zh-CN" altLang="en-US" sz="2000" dirty="0">
                <a:latin typeface="Times New Roman" panose="02020603050405020304" pitchFamily="18" charset="0"/>
                <a:cs typeface="Times New Roman" panose="02020603050405020304" pitchFamily="18" charset="0"/>
              </a:rPr>
              <a:t>的分类器</a:t>
            </a:r>
            <a:r>
              <a:rPr lang="en-US" altLang="zh-CN" sz="2000" dirty="0">
                <a:latin typeface="Times New Roman" panose="02020603050405020304" pitchFamily="18" charset="0"/>
                <a:cs typeface="Times New Roman" panose="02020603050405020304" pitchFamily="18" charset="0"/>
              </a:rPr>
              <a:t>: </a:t>
            </a:r>
          </a:p>
          <a:p>
            <a:pPr marL="914400" lvl="1" indent="-457200">
              <a:buFont typeface="+mj-lt"/>
              <a:buAutoNum type="alphaLcParenR"/>
            </a:pPr>
            <a:r>
              <a:rPr lang="en-US" altLang="zh-CN" sz="2000" dirty="0">
                <a:latin typeface="Times New Roman" panose="02020603050405020304" pitchFamily="18" charset="0"/>
                <a:cs typeface="Times New Roman" panose="02020603050405020304" pitchFamily="18" charset="0"/>
              </a:rPr>
              <a:t>Convolutional neural network (CNN)</a:t>
            </a:r>
          </a:p>
          <a:p>
            <a:pPr marL="914400" lvl="1" indent="-457200">
              <a:buFont typeface="+mj-lt"/>
              <a:buAutoNum type="alphaLcParenR"/>
            </a:pPr>
            <a:r>
              <a:rPr lang="en-US" altLang="zh-CN" sz="2000" dirty="0">
                <a:latin typeface="Times New Roman" panose="02020603050405020304" pitchFamily="18" charset="0"/>
                <a:cs typeface="Times New Roman" panose="02020603050405020304" pitchFamily="18" charset="0"/>
              </a:rPr>
              <a:t>Recurrent neural network (RNN)</a:t>
            </a:r>
          </a:p>
        </p:txBody>
      </p:sp>
    </p:spTree>
    <p:extLst>
      <p:ext uri="{BB962C8B-B14F-4D97-AF65-F5344CB8AC3E}">
        <p14:creationId xmlns:p14="http://schemas.microsoft.com/office/powerpoint/2010/main" val="18187970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en-US" altLang="zh-CN" dirty="0"/>
              <a:t>4. </a:t>
            </a:r>
            <a:r>
              <a:rPr lang="zh-CN" altLang="en-US" dirty="0">
                <a:cs typeface="+mn-ea"/>
              </a:rPr>
              <a:t>预测视频流的</a:t>
            </a:r>
            <a:r>
              <a:rPr lang="en-US" altLang="zh-CN" dirty="0">
                <a:cs typeface="+mn-ea"/>
              </a:rPr>
              <a:t>QoE</a:t>
            </a:r>
            <a:endParaRPr lang="zh-CN" altLang="en-US" dirty="0">
              <a:cs typeface="+mn-ea"/>
            </a:endParaRPr>
          </a:p>
        </p:txBody>
      </p:sp>
      <p:sp>
        <p:nvSpPr>
          <p:cNvPr id="3" name="日期占位符 2">
            <a:extLst>
              <a:ext uri="{FF2B5EF4-FFF2-40B4-BE49-F238E27FC236}">
                <a16:creationId xmlns:a16="http://schemas.microsoft.com/office/drawing/2014/main" id="{4DD05B44-3926-43C2-A71F-DEDE605DA299}"/>
              </a:ext>
            </a:extLst>
          </p:cNvPr>
          <p:cNvSpPr>
            <a:spLocks noGrp="1"/>
          </p:cNvSpPr>
          <p:nvPr>
            <p:ph type="dt" sz="half" idx="14"/>
          </p:nvPr>
        </p:nvSpPr>
        <p:spPr>
          <a:xfrm>
            <a:off x="660400" y="6235702"/>
            <a:ext cx="3342640" cy="365125"/>
          </a:xfrm>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B3A0573-6EED-4144-913F-BB4B05C18DDA}"/>
              </a:ext>
            </a:extLst>
          </p:cNvPr>
          <p:cNvSpPr>
            <a:spLocks noGrp="1"/>
          </p:cNvSpPr>
          <p:nvPr>
            <p:ph type="sldNum" sz="quarter" idx="16"/>
          </p:nvPr>
        </p:nvSpPr>
        <p:spPr/>
        <p:txBody>
          <a:bodyPr/>
          <a:lstStyle/>
          <a:p>
            <a:fld id="{C79ECAFE-A460-4E13-ABCB-32CAE6136244}" type="slidenum">
              <a:rPr lang="zh-CN" altLang="en-US" smtClean="0"/>
              <a:pPr/>
              <a:t>22</a:t>
            </a:fld>
            <a:endParaRPr lang="zh-CN" altLang="en-US" dirty="0"/>
          </a:p>
        </p:txBody>
      </p:sp>
      <p:sp>
        <p:nvSpPr>
          <p:cNvPr id="8" name="文本框 7">
            <a:extLst>
              <a:ext uri="{FF2B5EF4-FFF2-40B4-BE49-F238E27FC236}">
                <a16:creationId xmlns:a16="http://schemas.microsoft.com/office/drawing/2014/main" id="{7ECFFF9F-D545-4722-9866-6663D256D493}"/>
              </a:ext>
            </a:extLst>
          </p:cNvPr>
          <p:cNvSpPr txBox="1"/>
          <p:nvPr/>
        </p:nvSpPr>
        <p:spPr>
          <a:xfrm>
            <a:off x="660400" y="1111333"/>
            <a:ext cx="7340600"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4.2 </a:t>
            </a:r>
            <a:r>
              <a:rPr lang="zh-CN" altLang="en-US" sz="2400" b="1" dirty="0">
                <a:latin typeface="Times New Roman" panose="02020603050405020304" pitchFamily="18" charset="0"/>
                <a:cs typeface="Times New Roman" panose="02020603050405020304" pitchFamily="18" charset="0"/>
              </a:rPr>
              <a:t>学习算法</a:t>
            </a:r>
            <a:endParaRPr lang="en-US" altLang="zh-CN" sz="2400" b="1"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C808821E-0E76-42A9-A713-80C2D614D348}"/>
              </a:ext>
            </a:extLst>
          </p:cNvPr>
          <p:cNvSpPr txBox="1"/>
          <p:nvPr/>
        </p:nvSpPr>
        <p:spPr>
          <a:xfrm>
            <a:off x="809144" y="1934789"/>
            <a:ext cx="10573712" cy="2246769"/>
          </a:xfrm>
          <a:prstGeom prst="rect">
            <a:avLst/>
          </a:prstGeom>
          <a:noFill/>
        </p:spPr>
        <p:txBody>
          <a:bodyPr wrap="square" rtlCol="0">
            <a:spAutoFit/>
          </a:bodyPr>
          <a:lstStyle/>
          <a:p>
            <a:r>
              <a:rPr lang="zh-CN" altLang="en-US" sz="2000" b="1" dirty="0">
                <a:latin typeface="Times New Roman" panose="02020603050405020304" pitchFamily="18" charset="0"/>
                <a:cs typeface="Times New Roman" panose="02020603050405020304" pitchFamily="18" charset="0"/>
              </a:rPr>
              <a:t>非平衡类问题（</a:t>
            </a:r>
            <a:r>
              <a:rPr lang="en-US" altLang="zh-CN" sz="2000" b="1" dirty="0">
                <a:latin typeface="Times New Roman" panose="02020603050405020304" pitchFamily="18" charset="0"/>
                <a:cs typeface="Times New Roman" panose="02020603050405020304" pitchFamily="18" charset="0"/>
              </a:rPr>
              <a:t>Class-imbalance problem</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 </a:t>
            </a:r>
          </a:p>
          <a:p>
            <a:endParaRPr lang="en-US" altLang="zh-CN" sz="2000" b="1"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文章所搜集的的大部分数据点都是正常的，即它们没有任何重新缓冲或分辨率切换事件。</a:t>
            </a: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因此，数据集存在非平衡类问题，这是大多数异常检测问题的典型特征。</a:t>
            </a: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为了解决这个问题，文章应用了采样技术 </a:t>
            </a:r>
            <a:r>
              <a:rPr lang="en-US" altLang="zh-CN" sz="2000" dirty="0">
                <a:latin typeface="Times New Roman" panose="02020603050405020304" pitchFamily="18" charset="0"/>
                <a:cs typeface="Times New Roman" panose="02020603050405020304" pitchFamily="18" charset="0"/>
              </a:rPr>
              <a:t>SMOTE </a:t>
            </a:r>
            <a:r>
              <a:rPr lang="zh-CN" altLang="en-US" sz="2000" dirty="0">
                <a:latin typeface="Times New Roman" panose="02020603050405020304" pitchFamily="18" charset="0"/>
                <a:cs typeface="Times New Roman" panose="02020603050405020304" pitchFamily="18" charset="0"/>
              </a:rPr>
              <a:t>来人为平衡类。</a:t>
            </a: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28466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en-US" altLang="zh-CN" dirty="0"/>
              <a:t>4. </a:t>
            </a:r>
            <a:r>
              <a:rPr lang="zh-CN" altLang="en-US" dirty="0">
                <a:cs typeface="+mn-ea"/>
              </a:rPr>
              <a:t>预测视频流的</a:t>
            </a:r>
            <a:r>
              <a:rPr lang="en-US" altLang="zh-CN" dirty="0">
                <a:cs typeface="+mn-ea"/>
              </a:rPr>
              <a:t>QoE</a:t>
            </a:r>
            <a:endParaRPr lang="zh-CN" altLang="en-US" dirty="0">
              <a:cs typeface="+mn-ea"/>
            </a:endParaRPr>
          </a:p>
        </p:txBody>
      </p:sp>
      <p:sp>
        <p:nvSpPr>
          <p:cNvPr id="3" name="日期占位符 2">
            <a:extLst>
              <a:ext uri="{FF2B5EF4-FFF2-40B4-BE49-F238E27FC236}">
                <a16:creationId xmlns:a16="http://schemas.microsoft.com/office/drawing/2014/main" id="{4DD05B44-3926-43C2-A71F-DEDE605DA299}"/>
              </a:ext>
            </a:extLst>
          </p:cNvPr>
          <p:cNvSpPr>
            <a:spLocks noGrp="1"/>
          </p:cNvSpPr>
          <p:nvPr>
            <p:ph type="dt" sz="half" idx="14"/>
          </p:nvPr>
        </p:nvSpPr>
        <p:spPr>
          <a:xfrm>
            <a:off x="660400" y="6235702"/>
            <a:ext cx="3342640" cy="365125"/>
          </a:xfrm>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B3A0573-6EED-4144-913F-BB4B05C18DDA}"/>
              </a:ext>
            </a:extLst>
          </p:cNvPr>
          <p:cNvSpPr>
            <a:spLocks noGrp="1"/>
          </p:cNvSpPr>
          <p:nvPr>
            <p:ph type="sldNum" sz="quarter" idx="16"/>
          </p:nvPr>
        </p:nvSpPr>
        <p:spPr/>
        <p:txBody>
          <a:bodyPr/>
          <a:lstStyle/>
          <a:p>
            <a:fld id="{C79ECAFE-A460-4E13-ABCB-32CAE6136244}" type="slidenum">
              <a:rPr lang="zh-CN" altLang="en-US" smtClean="0"/>
              <a:pPr/>
              <a:t>23</a:t>
            </a:fld>
            <a:endParaRPr lang="zh-CN" altLang="en-US" dirty="0"/>
          </a:p>
        </p:txBody>
      </p:sp>
      <p:sp>
        <p:nvSpPr>
          <p:cNvPr id="8" name="文本框 7">
            <a:extLst>
              <a:ext uri="{FF2B5EF4-FFF2-40B4-BE49-F238E27FC236}">
                <a16:creationId xmlns:a16="http://schemas.microsoft.com/office/drawing/2014/main" id="{7ECFFF9F-D545-4722-9866-6663D256D493}"/>
              </a:ext>
            </a:extLst>
          </p:cNvPr>
          <p:cNvSpPr txBox="1"/>
          <p:nvPr/>
        </p:nvSpPr>
        <p:spPr>
          <a:xfrm>
            <a:off x="660400" y="1111333"/>
            <a:ext cx="7340600"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4.2 </a:t>
            </a:r>
            <a:r>
              <a:rPr lang="zh-CN" altLang="en-US" sz="2400" b="1" dirty="0">
                <a:latin typeface="Times New Roman" panose="02020603050405020304" pitchFamily="18" charset="0"/>
                <a:cs typeface="Times New Roman" panose="02020603050405020304" pitchFamily="18" charset="0"/>
              </a:rPr>
              <a:t>学习算法</a:t>
            </a:r>
            <a:endParaRPr lang="en-US" altLang="zh-CN" sz="2400" b="1"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C808821E-0E76-42A9-A713-80C2D614D348}"/>
              </a:ext>
            </a:extLst>
          </p:cNvPr>
          <p:cNvSpPr txBox="1"/>
          <p:nvPr/>
        </p:nvSpPr>
        <p:spPr>
          <a:xfrm>
            <a:off x="809144" y="1934789"/>
            <a:ext cx="10573712" cy="3293209"/>
          </a:xfrm>
          <a:prstGeom prst="rect">
            <a:avLst/>
          </a:prstGeom>
          <a:noFill/>
        </p:spPr>
        <p:txBody>
          <a:bodyPr wrap="square" rtlCol="0">
            <a:spAutoFit/>
          </a:bodyPr>
          <a:lstStyle/>
          <a:p>
            <a:r>
              <a:rPr lang="zh-CN" altLang="en-US" sz="2000" b="1" dirty="0">
                <a:latin typeface="Times New Roman" panose="02020603050405020304" pitchFamily="18" charset="0"/>
                <a:cs typeface="Times New Roman" panose="02020603050405020304" pitchFamily="18" charset="0"/>
              </a:rPr>
              <a:t>非平衡类问题（</a:t>
            </a:r>
            <a:r>
              <a:rPr lang="en-US" altLang="zh-CN" sz="2000" b="1" dirty="0">
                <a:latin typeface="Times New Roman" panose="02020603050405020304" pitchFamily="18" charset="0"/>
                <a:cs typeface="Times New Roman" panose="02020603050405020304" pitchFamily="18" charset="0"/>
              </a:rPr>
              <a:t>Class-imbalance problem</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 </a:t>
            </a:r>
          </a:p>
          <a:p>
            <a:endParaRPr lang="en-US" altLang="zh-CN" sz="2400" b="1"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然而，采样减少了可用于训练分类器的数据点数量，这会影响实验的准确性。</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a:t>
            </a:r>
          </a:p>
          <a:p>
            <a:r>
              <a:rPr lang="zh-CN" altLang="en-US" sz="2000" dirty="0">
                <a:latin typeface="Times New Roman" panose="02020603050405020304" pitchFamily="18" charset="0"/>
                <a:cs typeface="Times New Roman" panose="02020603050405020304" pitchFamily="18" charset="0"/>
              </a:rPr>
              <a:t>作者观察到：</a:t>
            </a: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对于简单的分类器（例如 </a:t>
            </a:r>
            <a:r>
              <a:rPr lang="en-US" altLang="zh-CN" sz="2000" dirty="0">
                <a:latin typeface="Times New Roman" panose="02020603050405020304" pitchFamily="18" charset="0"/>
                <a:cs typeface="Times New Roman" panose="02020603050405020304" pitchFamily="18" charset="0"/>
              </a:rPr>
              <a:t>SVM</a:t>
            </a:r>
            <a:r>
              <a:rPr lang="zh-CN" altLang="en-US" sz="2000" dirty="0">
                <a:latin typeface="Times New Roman" panose="02020603050405020304" pitchFamily="18" charset="0"/>
                <a:cs typeface="Times New Roman" panose="02020603050405020304" pitchFamily="18" charset="0"/>
              </a:rPr>
              <a:t>、随机森林等），并没有提高准确性</a:t>
            </a:r>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对于基于 </a:t>
            </a:r>
            <a:r>
              <a:rPr lang="en-US" altLang="zh-CN" sz="2000" dirty="0">
                <a:latin typeface="Times New Roman" panose="02020603050405020304" pitchFamily="18" charset="0"/>
                <a:cs typeface="Times New Roman" panose="02020603050405020304" pitchFamily="18" charset="0"/>
              </a:rPr>
              <a:t>NN </a:t>
            </a:r>
            <a:r>
              <a:rPr lang="zh-CN" altLang="en-US" sz="2000" dirty="0">
                <a:latin typeface="Times New Roman" panose="02020603050405020304" pitchFamily="18" charset="0"/>
                <a:cs typeface="Times New Roman" panose="02020603050405020304" pitchFamily="18" charset="0"/>
              </a:rPr>
              <a:t>的分类器的准确度较低。</a:t>
            </a:r>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06B9140F-8172-40A0-AC27-44BAC557B407}"/>
              </a:ext>
            </a:extLst>
          </p:cNvPr>
          <p:cNvSpPr txBox="1"/>
          <p:nvPr/>
        </p:nvSpPr>
        <p:spPr>
          <a:xfrm>
            <a:off x="1152525" y="4735138"/>
            <a:ext cx="9886950" cy="677108"/>
          </a:xfrm>
          <a:prstGeom prst="rect">
            <a:avLst/>
          </a:prstGeom>
          <a:noFill/>
        </p:spPr>
        <p:txBody>
          <a:bodyPr wrap="square" rtlCol="0">
            <a:spAutoFit/>
          </a:bodyPr>
          <a:lstStyle/>
          <a:p>
            <a:r>
              <a:rPr lang="zh-CN" altLang="en-US" sz="2000" dirty="0">
                <a:latin typeface="Times New Roman" panose="02020603050405020304" pitchFamily="18" charset="0"/>
                <a:cs typeface="Times New Roman" panose="02020603050405020304" pitchFamily="18" charset="0"/>
              </a:rPr>
              <a:t>作者以降低多数类权重的方式来减少准确性的损失，同时引入</a:t>
            </a:r>
            <a:r>
              <a:rPr lang="en-US" altLang="zh-CN" sz="2000" dirty="0">
                <a:latin typeface="Times New Roman" panose="02020603050405020304" pitchFamily="18" charset="0"/>
                <a:cs typeface="Times New Roman" panose="02020603050405020304" pitchFamily="18" charset="0"/>
              </a:rPr>
              <a:t>Focal Loss </a:t>
            </a:r>
            <a:r>
              <a:rPr lang="zh-CN" altLang="en-US" sz="2000" dirty="0">
                <a:latin typeface="Times New Roman" panose="02020603050405020304" pitchFamily="18" charset="0"/>
                <a:cs typeface="Times New Roman" panose="02020603050405020304" pitchFamily="18" charset="0"/>
              </a:rPr>
              <a:t>的概念。</a:t>
            </a:r>
            <a:endParaRPr lang="en-US" altLang="zh-CN" sz="2000" dirty="0">
              <a:latin typeface="Times New Roman" panose="02020603050405020304" pitchFamily="18" charset="0"/>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302497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en-US" altLang="zh-CN" dirty="0"/>
              <a:t>4. </a:t>
            </a:r>
            <a:r>
              <a:rPr lang="zh-CN" altLang="en-US" dirty="0">
                <a:cs typeface="+mn-ea"/>
              </a:rPr>
              <a:t>预测视频流的</a:t>
            </a:r>
            <a:r>
              <a:rPr lang="en-US" altLang="zh-CN" dirty="0">
                <a:cs typeface="+mn-ea"/>
              </a:rPr>
              <a:t>QoE</a:t>
            </a:r>
            <a:endParaRPr lang="zh-CN" altLang="en-US" dirty="0">
              <a:cs typeface="+mn-ea"/>
            </a:endParaRPr>
          </a:p>
        </p:txBody>
      </p:sp>
      <p:sp>
        <p:nvSpPr>
          <p:cNvPr id="3" name="日期占位符 2">
            <a:extLst>
              <a:ext uri="{FF2B5EF4-FFF2-40B4-BE49-F238E27FC236}">
                <a16:creationId xmlns:a16="http://schemas.microsoft.com/office/drawing/2014/main" id="{4DD05B44-3926-43C2-A71F-DEDE605DA299}"/>
              </a:ext>
            </a:extLst>
          </p:cNvPr>
          <p:cNvSpPr>
            <a:spLocks noGrp="1"/>
          </p:cNvSpPr>
          <p:nvPr>
            <p:ph type="dt" sz="half" idx="14"/>
          </p:nvPr>
        </p:nvSpPr>
        <p:spPr>
          <a:xfrm>
            <a:off x="660400" y="6235702"/>
            <a:ext cx="3342640" cy="365125"/>
          </a:xfrm>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B3A0573-6EED-4144-913F-BB4B05C18DDA}"/>
              </a:ext>
            </a:extLst>
          </p:cNvPr>
          <p:cNvSpPr>
            <a:spLocks noGrp="1"/>
          </p:cNvSpPr>
          <p:nvPr>
            <p:ph type="sldNum" sz="quarter" idx="16"/>
          </p:nvPr>
        </p:nvSpPr>
        <p:spPr/>
        <p:txBody>
          <a:bodyPr/>
          <a:lstStyle/>
          <a:p>
            <a:fld id="{C79ECAFE-A460-4E13-ABCB-32CAE6136244}" type="slidenum">
              <a:rPr lang="zh-CN" altLang="en-US" smtClean="0"/>
              <a:pPr/>
              <a:t>24</a:t>
            </a:fld>
            <a:endParaRPr lang="zh-CN" altLang="en-US" dirty="0"/>
          </a:p>
        </p:txBody>
      </p:sp>
      <p:sp>
        <p:nvSpPr>
          <p:cNvPr id="8" name="文本框 7">
            <a:extLst>
              <a:ext uri="{FF2B5EF4-FFF2-40B4-BE49-F238E27FC236}">
                <a16:creationId xmlns:a16="http://schemas.microsoft.com/office/drawing/2014/main" id="{7ECFFF9F-D545-4722-9866-6663D256D493}"/>
              </a:ext>
            </a:extLst>
          </p:cNvPr>
          <p:cNvSpPr txBox="1"/>
          <p:nvPr/>
        </p:nvSpPr>
        <p:spPr>
          <a:xfrm>
            <a:off x="660400" y="1111333"/>
            <a:ext cx="7340600"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4.3 </a:t>
            </a:r>
            <a:r>
              <a:rPr lang="zh-CN" altLang="en-US" sz="2400" b="1" dirty="0">
                <a:latin typeface="Times New Roman" panose="02020603050405020304" pitchFamily="18" charset="0"/>
                <a:cs typeface="Times New Roman" panose="02020603050405020304" pitchFamily="18" charset="0"/>
              </a:rPr>
              <a:t>实验结果</a:t>
            </a:r>
            <a:endParaRPr lang="en-US" altLang="zh-CN" sz="2400" b="1"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C808821E-0E76-42A9-A713-80C2D614D348}"/>
              </a:ext>
            </a:extLst>
          </p:cNvPr>
          <p:cNvSpPr txBox="1"/>
          <p:nvPr/>
        </p:nvSpPr>
        <p:spPr>
          <a:xfrm>
            <a:off x="1143000" y="1572998"/>
            <a:ext cx="3811388" cy="400110"/>
          </a:xfrm>
          <a:prstGeom prst="rect">
            <a:avLst/>
          </a:prstGeom>
          <a:noFill/>
        </p:spPr>
        <p:txBody>
          <a:bodyPr wrap="square" rtlCol="0">
            <a:spAutoFit/>
          </a:bodyPr>
          <a:lstStyle/>
          <a:p>
            <a:r>
              <a:rPr lang="zh-CN" altLang="en-US" sz="2000" dirty="0">
                <a:latin typeface="Times New Roman" panose="02020603050405020304" pitchFamily="18" charset="0"/>
                <a:cs typeface="Times New Roman" panose="02020603050405020304" pitchFamily="18" charset="0"/>
              </a:rPr>
              <a:t>几种分类器的性能：</a:t>
            </a:r>
            <a:endParaRPr lang="en-US" altLang="zh-CN" sz="20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CEE4BEAC-441C-4C88-9231-7698B092879C}"/>
              </a:ext>
            </a:extLst>
          </p:cNvPr>
          <p:cNvPicPr>
            <a:picLocks noChangeAspect="1"/>
          </p:cNvPicPr>
          <p:nvPr/>
        </p:nvPicPr>
        <p:blipFill>
          <a:blip r:embed="rId3"/>
          <a:stretch>
            <a:fillRect/>
          </a:stretch>
        </p:blipFill>
        <p:spPr>
          <a:xfrm>
            <a:off x="1096282" y="2034663"/>
            <a:ext cx="9307759" cy="4239254"/>
          </a:xfrm>
          <a:prstGeom prst="rect">
            <a:avLst/>
          </a:prstGeom>
        </p:spPr>
      </p:pic>
      <p:sp>
        <p:nvSpPr>
          <p:cNvPr id="2" name="矩形 1">
            <a:extLst>
              <a:ext uri="{FF2B5EF4-FFF2-40B4-BE49-F238E27FC236}">
                <a16:creationId xmlns:a16="http://schemas.microsoft.com/office/drawing/2014/main" id="{F798F452-B308-42D7-9D7E-028974B2E778}"/>
              </a:ext>
            </a:extLst>
          </p:cNvPr>
          <p:cNvSpPr/>
          <p:nvPr/>
        </p:nvSpPr>
        <p:spPr>
          <a:xfrm>
            <a:off x="6210300" y="3848100"/>
            <a:ext cx="711200" cy="184150"/>
          </a:xfrm>
          <a:prstGeom prst="rect">
            <a:avLst/>
          </a:prstGeom>
          <a:noFill/>
          <a:ln w="127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09699AA3-77FA-423D-9159-1BBB1D8F58E6}"/>
              </a:ext>
            </a:extLst>
          </p:cNvPr>
          <p:cNvSpPr/>
          <p:nvPr/>
        </p:nvSpPr>
        <p:spPr>
          <a:xfrm>
            <a:off x="1282700" y="5492749"/>
            <a:ext cx="8909050" cy="184149"/>
          </a:xfrm>
          <a:prstGeom prst="rect">
            <a:avLst/>
          </a:prstGeom>
          <a:noFill/>
          <a:ln w="127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4EA683C2-304E-48ED-8643-21E8AEEE844C}"/>
              </a:ext>
            </a:extLst>
          </p:cNvPr>
          <p:cNvSpPr/>
          <p:nvPr/>
        </p:nvSpPr>
        <p:spPr>
          <a:xfrm>
            <a:off x="1282700" y="2997136"/>
            <a:ext cx="8909050" cy="184149"/>
          </a:xfrm>
          <a:prstGeom prst="rect">
            <a:avLst/>
          </a:prstGeom>
          <a:noFill/>
          <a:ln w="127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636567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en-US" altLang="zh-CN" dirty="0"/>
              <a:t>4. </a:t>
            </a:r>
            <a:r>
              <a:rPr lang="zh-CN" altLang="en-US" dirty="0">
                <a:cs typeface="+mn-ea"/>
              </a:rPr>
              <a:t>预测视频流的</a:t>
            </a:r>
            <a:r>
              <a:rPr lang="en-US" altLang="zh-CN" dirty="0">
                <a:cs typeface="+mn-ea"/>
              </a:rPr>
              <a:t>QoE</a:t>
            </a:r>
            <a:endParaRPr lang="zh-CN" altLang="en-US" dirty="0">
              <a:cs typeface="+mn-ea"/>
            </a:endParaRPr>
          </a:p>
        </p:txBody>
      </p:sp>
      <p:sp>
        <p:nvSpPr>
          <p:cNvPr id="3" name="日期占位符 2">
            <a:extLst>
              <a:ext uri="{FF2B5EF4-FFF2-40B4-BE49-F238E27FC236}">
                <a16:creationId xmlns:a16="http://schemas.microsoft.com/office/drawing/2014/main" id="{4DD05B44-3926-43C2-A71F-DEDE605DA299}"/>
              </a:ext>
            </a:extLst>
          </p:cNvPr>
          <p:cNvSpPr>
            <a:spLocks noGrp="1"/>
          </p:cNvSpPr>
          <p:nvPr>
            <p:ph type="dt" sz="half" idx="14"/>
          </p:nvPr>
        </p:nvSpPr>
        <p:spPr>
          <a:xfrm>
            <a:off x="660400" y="6235702"/>
            <a:ext cx="3342640" cy="365125"/>
          </a:xfrm>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B3A0573-6EED-4144-913F-BB4B05C18DDA}"/>
              </a:ext>
            </a:extLst>
          </p:cNvPr>
          <p:cNvSpPr>
            <a:spLocks noGrp="1"/>
          </p:cNvSpPr>
          <p:nvPr>
            <p:ph type="sldNum" sz="quarter" idx="16"/>
          </p:nvPr>
        </p:nvSpPr>
        <p:spPr/>
        <p:txBody>
          <a:bodyPr/>
          <a:lstStyle/>
          <a:p>
            <a:fld id="{C79ECAFE-A460-4E13-ABCB-32CAE6136244}" type="slidenum">
              <a:rPr lang="zh-CN" altLang="en-US" smtClean="0"/>
              <a:pPr/>
              <a:t>25</a:t>
            </a:fld>
            <a:endParaRPr lang="zh-CN" altLang="en-US" dirty="0"/>
          </a:p>
        </p:txBody>
      </p:sp>
      <p:sp>
        <p:nvSpPr>
          <p:cNvPr id="8" name="文本框 7">
            <a:extLst>
              <a:ext uri="{FF2B5EF4-FFF2-40B4-BE49-F238E27FC236}">
                <a16:creationId xmlns:a16="http://schemas.microsoft.com/office/drawing/2014/main" id="{7ECFFF9F-D545-4722-9866-6663D256D493}"/>
              </a:ext>
            </a:extLst>
          </p:cNvPr>
          <p:cNvSpPr txBox="1"/>
          <p:nvPr/>
        </p:nvSpPr>
        <p:spPr>
          <a:xfrm>
            <a:off x="660400" y="1111333"/>
            <a:ext cx="7340600"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4.3 </a:t>
            </a:r>
            <a:r>
              <a:rPr lang="zh-CN" altLang="en-US" sz="2400" b="1" dirty="0">
                <a:latin typeface="Times New Roman" panose="02020603050405020304" pitchFamily="18" charset="0"/>
                <a:cs typeface="Times New Roman" panose="02020603050405020304" pitchFamily="18" charset="0"/>
              </a:rPr>
              <a:t>实验结果</a:t>
            </a:r>
            <a:endParaRPr lang="en-US" altLang="zh-CN" sz="2400" b="1"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C808821E-0E76-42A9-A713-80C2D614D348}"/>
              </a:ext>
            </a:extLst>
          </p:cNvPr>
          <p:cNvSpPr txBox="1"/>
          <p:nvPr/>
        </p:nvSpPr>
        <p:spPr>
          <a:xfrm>
            <a:off x="809143" y="1705451"/>
            <a:ext cx="10573712" cy="1723549"/>
          </a:xfrm>
          <a:prstGeom prst="rect">
            <a:avLst/>
          </a:prstGeom>
          <a:noFill/>
        </p:spPr>
        <p:txBody>
          <a:bodyPr wrap="square" rtlCol="0">
            <a:spAutoFit/>
          </a:bodyPr>
          <a:lstStyle/>
          <a:p>
            <a:r>
              <a:rPr lang="zh-CN" altLang="en-US" sz="2000" b="1" dirty="0">
                <a:latin typeface="Times New Roman" panose="02020603050405020304" pitchFamily="18" charset="0"/>
                <a:cs typeface="Times New Roman" panose="02020603050405020304" pitchFamily="18" charset="0"/>
              </a:rPr>
              <a:t>通用性</a:t>
            </a:r>
            <a:r>
              <a:rPr lang="en-US" altLang="zh-CN" sz="2000" b="1" dirty="0">
                <a:latin typeface="Times New Roman" panose="02020603050405020304" pitchFamily="18" charset="0"/>
                <a:cs typeface="Times New Roman" panose="02020603050405020304" pitchFamily="18" charset="0"/>
              </a:rPr>
              <a:t>:</a:t>
            </a:r>
          </a:p>
          <a:p>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论文展示了性能在不同网络类型之间的变化。</a:t>
            </a:r>
            <a:endParaRPr lang="en-US" altLang="zh-CN" sz="2000" dirty="0">
              <a:latin typeface="Times New Roman" panose="02020603050405020304" pitchFamily="18" charset="0"/>
              <a:cs typeface="Times New Roman" panose="02020603050405020304" pitchFamily="18" charset="0"/>
            </a:endParaRPr>
          </a:p>
          <a:p>
            <a:endParaRPr lang="en-US" altLang="zh-CN" sz="22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0C599BA9-7E83-4707-B236-A6EEA2566DFE}"/>
              </a:ext>
            </a:extLst>
          </p:cNvPr>
          <p:cNvPicPr>
            <a:picLocks noChangeAspect="1"/>
          </p:cNvPicPr>
          <p:nvPr/>
        </p:nvPicPr>
        <p:blipFill>
          <a:blip r:embed="rId3"/>
          <a:stretch>
            <a:fillRect/>
          </a:stretch>
        </p:blipFill>
        <p:spPr>
          <a:xfrm>
            <a:off x="894413" y="2921000"/>
            <a:ext cx="9768173" cy="3175002"/>
          </a:xfrm>
          <a:prstGeom prst="rect">
            <a:avLst/>
          </a:prstGeom>
        </p:spPr>
      </p:pic>
    </p:spTree>
    <p:extLst>
      <p:ext uri="{BB962C8B-B14F-4D97-AF65-F5344CB8AC3E}">
        <p14:creationId xmlns:p14="http://schemas.microsoft.com/office/powerpoint/2010/main" val="33097126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en-US" altLang="zh-CN" dirty="0"/>
              <a:t>4. </a:t>
            </a:r>
            <a:r>
              <a:rPr lang="zh-CN" altLang="en-US" dirty="0">
                <a:cs typeface="+mn-ea"/>
              </a:rPr>
              <a:t>预测视频流的</a:t>
            </a:r>
            <a:r>
              <a:rPr lang="en-US" altLang="zh-CN" dirty="0">
                <a:cs typeface="+mn-ea"/>
              </a:rPr>
              <a:t>QoE</a:t>
            </a:r>
            <a:endParaRPr lang="zh-CN" altLang="en-US" dirty="0">
              <a:cs typeface="+mn-ea"/>
            </a:endParaRPr>
          </a:p>
        </p:txBody>
      </p:sp>
      <p:sp>
        <p:nvSpPr>
          <p:cNvPr id="3" name="日期占位符 2">
            <a:extLst>
              <a:ext uri="{FF2B5EF4-FFF2-40B4-BE49-F238E27FC236}">
                <a16:creationId xmlns:a16="http://schemas.microsoft.com/office/drawing/2014/main" id="{4DD05B44-3926-43C2-A71F-DEDE605DA299}"/>
              </a:ext>
            </a:extLst>
          </p:cNvPr>
          <p:cNvSpPr>
            <a:spLocks noGrp="1"/>
          </p:cNvSpPr>
          <p:nvPr>
            <p:ph type="dt" sz="half" idx="14"/>
          </p:nvPr>
        </p:nvSpPr>
        <p:spPr>
          <a:xfrm>
            <a:off x="660400" y="6235702"/>
            <a:ext cx="3342640" cy="365125"/>
          </a:xfrm>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B3A0573-6EED-4144-913F-BB4B05C18DDA}"/>
              </a:ext>
            </a:extLst>
          </p:cNvPr>
          <p:cNvSpPr>
            <a:spLocks noGrp="1"/>
          </p:cNvSpPr>
          <p:nvPr>
            <p:ph type="sldNum" sz="quarter" idx="16"/>
          </p:nvPr>
        </p:nvSpPr>
        <p:spPr/>
        <p:txBody>
          <a:bodyPr/>
          <a:lstStyle/>
          <a:p>
            <a:fld id="{C79ECAFE-A460-4E13-ABCB-32CAE6136244}" type="slidenum">
              <a:rPr lang="zh-CN" altLang="en-US" smtClean="0"/>
              <a:pPr/>
              <a:t>26</a:t>
            </a:fld>
            <a:endParaRPr lang="zh-CN" altLang="en-US" dirty="0"/>
          </a:p>
        </p:txBody>
      </p:sp>
      <p:sp>
        <p:nvSpPr>
          <p:cNvPr id="8" name="文本框 7">
            <a:extLst>
              <a:ext uri="{FF2B5EF4-FFF2-40B4-BE49-F238E27FC236}">
                <a16:creationId xmlns:a16="http://schemas.microsoft.com/office/drawing/2014/main" id="{7ECFFF9F-D545-4722-9866-6663D256D493}"/>
              </a:ext>
            </a:extLst>
          </p:cNvPr>
          <p:cNvSpPr txBox="1"/>
          <p:nvPr/>
        </p:nvSpPr>
        <p:spPr>
          <a:xfrm>
            <a:off x="660400" y="1111333"/>
            <a:ext cx="7340600"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4.3 </a:t>
            </a:r>
            <a:r>
              <a:rPr lang="zh-CN" altLang="en-US" sz="2400" b="1" dirty="0">
                <a:latin typeface="Times New Roman" panose="02020603050405020304" pitchFamily="18" charset="0"/>
                <a:cs typeface="Times New Roman" panose="02020603050405020304" pitchFamily="18" charset="0"/>
              </a:rPr>
              <a:t>实验结果</a:t>
            </a:r>
            <a:endParaRPr lang="en-US" altLang="zh-CN" sz="2400" b="1"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C808821E-0E76-42A9-A713-80C2D614D348}"/>
              </a:ext>
            </a:extLst>
          </p:cNvPr>
          <p:cNvSpPr txBox="1"/>
          <p:nvPr/>
        </p:nvSpPr>
        <p:spPr>
          <a:xfrm>
            <a:off x="809144" y="1727366"/>
            <a:ext cx="10573712" cy="1015663"/>
          </a:xfrm>
          <a:prstGeom prst="rect">
            <a:avLst/>
          </a:prstGeom>
          <a:noFill/>
        </p:spPr>
        <p:txBody>
          <a:bodyPr wrap="square" rtlCol="0">
            <a:spAutoFit/>
          </a:bodyPr>
          <a:lstStyle/>
          <a:p>
            <a:r>
              <a:rPr lang="zh-CN" altLang="en-US" sz="2000" b="1" dirty="0">
                <a:latin typeface="Times New Roman" panose="02020603050405020304" pitchFamily="18" charset="0"/>
                <a:cs typeface="Times New Roman" panose="02020603050405020304" pitchFamily="18" charset="0"/>
              </a:rPr>
              <a:t>通用性：</a:t>
            </a:r>
            <a:endParaRPr lang="en-US" altLang="zh-CN" sz="2000" b="1"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论文展示了性能在不同的视频类型中的变化。</a:t>
            </a:r>
            <a:endParaRPr lang="en-US" altLang="zh-CN" sz="20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30D34B7F-7B9D-4ACA-A3EA-067B8B36472B}"/>
              </a:ext>
            </a:extLst>
          </p:cNvPr>
          <p:cNvPicPr>
            <a:picLocks noChangeAspect="1"/>
          </p:cNvPicPr>
          <p:nvPr/>
        </p:nvPicPr>
        <p:blipFill>
          <a:blip r:embed="rId3"/>
          <a:stretch>
            <a:fillRect/>
          </a:stretch>
        </p:blipFill>
        <p:spPr>
          <a:xfrm>
            <a:off x="809144" y="3031197"/>
            <a:ext cx="10160000" cy="2715470"/>
          </a:xfrm>
          <a:prstGeom prst="rect">
            <a:avLst/>
          </a:prstGeom>
        </p:spPr>
      </p:pic>
    </p:spTree>
    <p:extLst>
      <p:ext uri="{BB962C8B-B14F-4D97-AF65-F5344CB8AC3E}">
        <p14:creationId xmlns:p14="http://schemas.microsoft.com/office/powerpoint/2010/main" val="26064021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en-US" altLang="zh-CN" dirty="0"/>
              <a:t>4. </a:t>
            </a:r>
            <a:r>
              <a:rPr lang="zh-CN" altLang="en-US" dirty="0">
                <a:cs typeface="+mn-ea"/>
              </a:rPr>
              <a:t>预测视频流的</a:t>
            </a:r>
            <a:r>
              <a:rPr lang="en-US" altLang="zh-CN" dirty="0">
                <a:cs typeface="+mn-ea"/>
              </a:rPr>
              <a:t>QoE</a:t>
            </a:r>
            <a:endParaRPr lang="zh-CN" altLang="en-US" dirty="0">
              <a:cs typeface="+mn-ea"/>
            </a:endParaRPr>
          </a:p>
        </p:txBody>
      </p:sp>
      <p:sp>
        <p:nvSpPr>
          <p:cNvPr id="3" name="日期占位符 2">
            <a:extLst>
              <a:ext uri="{FF2B5EF4-FFF2-40B4-BE49-F238E27FC236}">
                <a16:creationId xmlns:a16="http://schemas.microsoft.com/office/drawing/2014/main" id="{4DD05B44-3926-43C2-A71F-DEDE605DA299}"/>
              </a:ext>
            </a:extLst>
          </p:cNvPr>
          <p:cNvSpPr>
            <a:spLocks noGrp="1"/>
          </p:cNvSpPr>
          <p:nvPr>
            <p:ph type="dt" sz="half" idx="14"/>
          </p:nvPr>
        </p:nvSpPr>
        <p:spPr>
          <a:xfrm>
            <a:off x="660400" y="6235702"/>
            <a:ext cx="3342640" cy="365125"/>
          </a:xfrm>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B3A0573-6EED-4144-913F-BB4B05C18DDA}"/>
              </a:ext>
            </a:extLst>
          </p:cNvPr>
          <p:cNvSpPr>
            <a:spLocks noGrp="1"/>
          </p:cNvSpPr>
          <p:nvPr>
            <p:ph type="sldNum" sz="quarter" idx="16"/>
          </p:nvPr>
        </p:nvSpPr>
        <p:spPr/>
        <p:txBody>
          <a:bodyPr/>
          <a:lstStyle/>
          <a:p>
            <a:fld id="{C79ECAFE-A460-4E13-ABCB-32CAE6136244}" type="slidenum">
              <a:rPr lang="zh-CN" altLang="en-US" smtClean="0"/>
              <a:pPr/>
              <a:t>27</a:t>
            </a:fld>
            <a:endParaRPr lang="zh-CN" altLang="en-US" dirty="0"/>
          </a:p>
        </p:txBody>
      </p:sp>
      <p:sp>
        <p:nvSpPr>
          <p:cNvPr id="8" name="文本框 7">
            <a:extLst>
              <a:ext uri="{FF2B5EF4-FFF2-40B4-BE49-F238E27FC236}">
                <a16:creationId xmlns:a16="http://schemas.microsoft.com/office/drawing/2014/main" id="{7ECFFF9F-D545-4722-9866-6663D256D493}"/>
              </a:ext>
            </a:extLst>
          </p:cNvPr>
          <p:cNvSpPr txBox="1"/>
          <p:nvPr/>
        </p:nvSpPr>
        <p:spPr>
          <a:xfrm>
            <a:off x="660400" y="1111333"/>
            <a:ext cx="7340600"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4.3 </a:t>
            </a:r>
            <a:r>
              <a:rPr lang="zh-CN" altLang="en-US" sz="2400" b="1" dirty="0">
                <a:latin typeface="Times New Roman" panose="02020603050405020304" pitchFamily="18" charset="0"/>
                <a:cs typeface="Times New Roman" panose="02020603050405020304" pitchFamily="18" charset="0"/>
              </a:rPr>
              <a:t>实验结果</a:t>
            </a:r>
            <a:endParaRPr lang="en-US" altLang="zh-CN" sz="2400" b="1"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C808821E-0E76-42A9-A713-80C2D614D348}"/>
              </a:ext>
            </a:extLst>
          </p:cNvPr>
          <p:cNvSpPr txBox="1"/>
          <p:nvPr/>
        </p:nvSpPr>
        <p:spPr>
          <a:xfrm>
            <a:off x="809144" y="1706044"/>
            <a:ext cx="10573712" cy="1323439"/>
          </a:xfrm>
          <a:prstGeom prst="rect">
            <a:avLst/>
          </a:prstGeom>
          <a:noFill/>
        </p:spPr>
        <p:txBody>
          <a:bodyPr wrap="square" rtlCol="0">
            <a:spAutoFit/>
          </a:bodyPr>
          <a:lstStyle/>
          <a:p>
            <a:r>
              <a:rPr lang="zh-CN" altLang="en-US" sz="2000" b="1" dirty="0">
                <a:latin typeface="Times New Roman" panose="02020603050405020304" pitchFamily="18" charset="0"/>
                <a:cs typeface="Times New Roman" panose="02020603050405020304" pitchFamily="18" charset="0"/>
              </a:rPr>
              <a:t>消融实验 </a:t>
            </a:r>
            <a:r>
              <a:rPr lang="en-US" altLang="zh-CN" sz="2000" b="1" dirty="0">
                <a:latin typeface="Times New Roman" panose="02020603050405020304" pitchFamily="18" charset="0"/>
                <a:cs typeface="Times New Roman" panose="02020603050405020304" pitchFamily="18" charset="0"/>
              </a:rPr>
              <a:t>Ablation Study</a:t>
            </a: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比较 </a:t>
            </a:r>
            <a:r>
              <a:rPr lang="en-US" altLang="zh-CN" sz="2000" dirty="0">
                <a:latin typeface="Times New Roman" panose="02020603050405020304" pitchFamily="18" charset="0"/>
                <a:cs typeface="Times New Roman" panose="02020603050405020304" pitchFamily="18" charset="0"/>
              </a:rPr>
              <a:t>Boosting </a:t>
            </a:r>
            <a:r>
              <a:rPr lang="zh-CN" altLang="en-US" sz="2000" dirty="0">
                <a:latin typeface="Times New Roman" panose="02020603050405020304" pitchFamily="18" charset="0"/>
                <a:cs typeface="Times New Roman" panose="02020603050405020304" pitchFamily="18" charset="0"/>
              </a:rPr>
              <a:t>分类器在使用和不使用 </a:t>
            </a:r>
            <a:r>
              <a:rPr lang="en-US" altLang="zh-CN" sz="2000" dirty="0">
                <a:latin typeface="Times New Roman" panose="02020603050405020304" pitchFamily="18" charset="0"/>
                <a:cs typeface="Times New Roman" panose="02020603050405020304" pitchFamily="18" charset="0"/>
              </a:rPr>
              <a:t>RSRP </a:t>
            </a:r>
            <a:r>
              <a:rPr lang="zh-CN" altLang="en-US" sz="2000" dirty="0">
                <a:latin typeface="Times New Roman" panose="02020603050405020304" pitchFamily="18" charset="0"/>
                <a:cs typeface="Times New Roman" panose="02020603050405020304" pitchFamily="18" charset="0"/>
              </a:rPr>
              <a:t>值的情况下，预测</a:t>
            </a:r>
            <a:r>
              <a:rPr lang="en-US" altLang="zh-CN" sz="2000" dirty="0">
                <a:latin typeface="Times New Roman" panose="02020603050405020304" pitchFamily="18" charset="0"/>
                <a:cs typeface="Times New Roman" panose="02020603050405020304" pitchFamily="18" charset="0"/>
              </a:rPr>
              <a:t>Rebuffering events</a:t>
            </a:r>
            <a:r>
              <a:rPr lang="zh-CN" altLang="en-US" sz="2000" dirty="0">
                <a:latin typeface="Times New Roman" panose="02020603050405020304" pitchFamily="18" charset="0"/>
                <a:cs typeface="Times New Roman" panose="02020603050405020304" pitchFamily="18" charset="0"/>
              </a:rPr>
              <a:t>的准确性。</a:t>
            </a:r>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作者观察到使用</a:t>
            </a:r>
            <a:r>
              <a:rPr lang="en-US" altLang="zh-CN" sz="2000" dirty="0">
                <a:latin typeface="Times New Roman" panose="02020603050405020304" pitchFamily="18" charset="0"/>
                <a:cs typeface="Times New Roman" panose="02020603050405020304" pitchFamily="18" charset="0"/>
              </a:rPr>
              <a:t>RSRP</a:t>
            </a:r>
            <a:r>
              <a:rPr lang="zh-CN" altLang="en-US" sz="2000" dirty="0">
                <a:latin typeface="Times New Roman" panose="02020603050405020304" pitchFamily="18" charset="0"/>
                <a:cs typeface="Times New Roman" panose="02020603050405020304" pitchFamily="18" charset="0"/>
              </a:rPr>
              <a:t>的平均增益为 </a:t>
            </a:r>
            <a:r>
              <a:rPr lang="en-US" altLang="zh-CN" sz="2000" dirty="0">
                <a:latin typeface="Times New Roman" panose="02020603050405020304" pitchFamily="18" charset="0"/>
                <a:cs typeface="Times New Roman" panose="02020603050405020304" pitchFamily="18" charset="0"/>
              </a:rPr>
              <a:t>9.28%</a:t>
            </a:r>
            <a:r>
              <a:rPr lang="zh-CN" altLang="en-US" sz="2000" dirty="0">
                <a:latin typeface="Times New Roman" panose="02020603050405020304" pitchFamily="18" charset="0"/>
                <a:cs typeface="Times New Roman" panose="02020603050405020304" pitchFamily="18" charset="0"/>
              </a:rPr>
              <a:t>，而最大增益为 </a:t>
            </a:r>
            <a:r>
              <a:rPr lang="en-US" altLang="zh-CN" sz="2000" dirty="0">
                <a:latin typeface="Times New Roman" panose="02020603050405020304" pitchFamily="18" charset="0"/>
                <a:cs typeface="Times New Roman" panose="02020603050405020304" pitchFamily="18" charset="0"/>
              </a:rPr>
              <a:t>18.61%</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F10C5319-24C0-4B9D-9888-55E689689ABB}"/>
              </a:ext>
            </a:extLst>
          </p:cNvPr>
          <p:cNvPicPr>
            <a:picLocks noChangeAspect="1"/>
          </p:cNvPicPr>
          <p:nvPr/>
        </p:nvPicPr>
        <p:blipFill>
          <a:blip r:embed="rId3"/>
          <a:stretch>
            <a:fillRect/>
          </a:stretch>
        </p:blipFill>
        <p:spPr>
          <a:xfrm>
            <a:off x="1828800" y="3223963"/>
            <a:ext cx="8534400" cy="2814383"/>
          </a:xfrm>
          <a:prstGeom prst="rect">
            <a:avLst/>
          </a:prstGeom>
        </p:spPr>
      </p:pic>
    </p:spTree>
    <p:extLst>
      <p:ext uri="{BB962C8B-B14F-4D97-AF65-F5344CB8AC3E}">
        <p14:creationId xmlns:p14="http://schemas.microsoft.com/office/powerpoint/2010/main" val="18306423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32C2F1-DA29-4C7C-95B0-66492D01EF41}"/>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pic>
        <p:nvPicPr>
          <p:cNvPr id="11" name="图片 10">
            <a:extLst>
              <a:ext uri="{FF2B5EF4-FFF2-40B4-BE49-F238E27FC236}">
                <a16:creationId xmlns:a16="http://schemas.microsoft.com/office/drawing/2014/main" id="{7288D883-FE22-49AD-A43A-B6A431899B41}"/>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1110876"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
        <p:nvSpPr>
          <p:cNvPr id="8" name="文本占位符 4">
            <a:extLst>
              <a:ext uri="{FF2B5EF4-FFF2-40B4-BE49-F238E27FC236}">
                <a16:creationId xmlns:a16="http://schemas.microsoft.com/office/drawing/2014/main" id="{C1ECB519-C090-42C3-B4AB-66AC8380C2DA}"/>
              </a:ext>
            </a:extLst>
          </p:cNvPr>
          <p:cNvSpPr txBox="1">
            <a:spLocks/>
          </p:cNvSpPr>
          <p:nvPr/>
        </p:nvSpPr>
        <p:spPr>
          <a:xfrm>
            <a:off x="152399" y="4303743"/>
            <a:ext cx="5368944" cy="725488"/>
          </a:xfrm>
          <a:prstGeom prst="rect">
            <a:avLst/>
          </a:prstGeom>
        </p:spPr>
        <p:txBody>
          <a:bodyPr vert="horz" lIns="0" tIns="45720" rIns="90000" bIns="45720" rtlCol="0">
            <a:noAutofit/>
          </a:bodyPr>
          <a:lstStyle>
            <a:lvl1pPr marL="0" indent="0" algn="ctr" defTabSz="914400" rtl="0" eaLnBrk="1" latinLnBrk="0" hangingPunct="1">
              <a:lnSpc>
                <a:spcPct val="100000"/>
              </a:lnSpc>
              <a:spcBef>
                <a:spcPts val="1000"/>
              </a:spcBef>
              <a:buFont typeface="Arial" panose="020B0604020202020204" pitchFamily="34" charset="0"/>
              <a:buNone/>
              <a:defRPr sz="4400" b="1" kern="1200" spc="100" baseline="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cs typeface="+mn-ea"/>
              </a:rPr>
              <a:t>总结</a:t>
            </a:r>
          </a:p>
        </p:txBody>
      </p:sp>
    </p:spTree>
    <p:extLst>
      <p:ext uri="{BB962C8B-B14F-4D97-AF65-F5344CB8AC3E}">
        <p14:creationId xmlns:p14="http://schemas.microsoft.com/office/powerpoint/2010/main" val="7145551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en-US" altLang="zh-CN" dirty="0"/>
              <a:t>5. </a:t>
            </a:r>
            <a:r>
              <a:rPr lang="zh-CN" altLang="en-US" dirty="0"/>
              <a:t>总结</a:t>
            </a:r>
          </a:p>
        </p:txBody>
      </p:sp>
      <p:sp>
        <p:nvSpPr>
          <p:cNvPr id="3" name="日期占位符 2">
            <a:extLst>
              <a:ext uri="{FF2B5EF4-FFF2-40B4-BE49-F238E27FC236}">
                <a16:creationId xmlns:a16="http://schemas.microsoft.com/office/drawing/2014/main" id="{4DD05B44-3926-43C2-A71F-DEDE605DA299}"/>
              </a:ext>
            </a:extLst>
          </p:cNvPr>
          <p:cNvSpPr>
            <a:spLocks noGrp="1"/>
          </p:cNvSpPr>
          <p:nvPr>
            <p:ph type="dt" sz="half" idx="14"/>
          </p:nvPr>
        </p:nvSpPr>
        <p:spPr>
          <a:xfrm>
            <a:off x="660400" y="6235702"/>
            <a:ext cx="3342640" cy="365125"/>
          </a:xfrm>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B3A0573-6EED-4144-913F-BB4B05C18DDA}"/>
              </a:ext>
            </a:extLst>
          </p:cNvPr>
          <p:cNvSpPr>
            <a:spLocks noGrp="1"/>
          </p:cNvSpPr>
          <p:nvPr>
            <p:ph type="sldNum" sz="quarter" idx="16"/>
          </p:nvPr>
        </p:nvSpPr>
        <p:spPr/>
        <p:txBody>
          <a:bodyPr/>
          <a:lstStyle/>
          <a:p>
            <a:fld id="{C79ECAFE-A460-4E13-ABCB-32CAE6136244}" type="slidenum">
              <a:rPr lang="zh-CN" altLang="en-US" smtClean="0"/>
              <a:pPr/>
              <a:t>29</a:t>
            </a:fld>
            <a:endParaRPr lang="zh-CN" altLang="en-US" dirty="0"/>
          </a:p>
        </p:txBody>
      </p:sp>
      <p:sp>
        <p:nvSpPr>
          <p:cNvPr id="10" name="文本框 9">
            <a:extLst>
              <a:ext uri="{FF2B5EF4-FFF2-40B4-BE49-F238E27FC236}">
                <a16:creationId xmlns:a16="http://schemas.microsoft.com/office/drawing/2014/main" id="{C808821E-0E76-42A9-A713-80C2D614D348}"/>
              </a:ext>
            </a:extLst>
          </p:cNvPr>
          <p:cNvSpPr txBox="1"/>
          <p:nvPr/>
        </p:nvSpPr>
        <p:spPr>
          <a:xfrm>
            <a:off x="806450" y="1591744"/>
            <a:ext cx="10350500" cy="2862322"/>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、本文收集了 </a:t>
            </a:r>
            <a:r>
              <a:rPr lang="en-US" altLang="zh-CN" sz="2000" dirty="0">
                <a:latin typeface="Times New Roman" panose="02020603050405020304" pitchFamily="18" charset="0"/>
                <a:cs typeface="Times New Roman" panose="02020603050405020304" pitchFamily="18" charset="0"/>
              </a:rPr>
              <a:t>16 </a:t>
            </a:r>
            <a:r>
              <a:rPr lang="zh-CN" altLang="en-US" sz="2000" dirty="0">
                <a:latin typeface="Times New Roman" panose="02020603050405020304" pitchFamily="18" charset="0"/>
                <a:cs typeface="Times New Roman" panose="02020603050405020304" pitchFamily="18" charset="0"/>
              </a:rPr>
              <a:t>个来自不同地区不同网络环境的</a:t>
            </a:r>
            <a:r>
              <a:rPr lang="en-US" altLang="zh-CN" sz="2000" dirty="0">
                <a:latin typeface="Times New Roman" panose="02020603050405020304" pitchFamily="18" charset="0"/>
                <a:cs typeface="Times New Roman" panose="02020603050405020304" pitchFamily="18" charset="0"/>
              </a:rPr>
              <a:t>LTE</a:t>
            </a:r>
            <a:r>
              <a:rPr lang="zh-CN" altLang="en-US" sz="2000" dirty="0">
                <a:latin typeface="Times New Roman" panose="02020603050405020304" pitchFamily="18" charset="0"/>
                <a:cs typeface="Times New Roman" panose="02020603050405020304" pitchFamily="18" charset="0"/>
              </a:rPr>
              <a:t>流量数据集；</a:t>
            </a: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、本文设计了视频</a:t>
            </a:r>
            <a:r>
              <a:rPr lang="en-US" altLang="zh-CN" sz="2000" dirty="0">
                <a:latin typeface="Times New Roman" panose="02020603050405020304" pitchFamily="18" charset="0"/>
                <a:cs typeface="Times New Roman" panose="02020603050405020304" pitchFamily="18" charset="0"/>
              </a:rPr>
              <a:t>QoE</a:t>
            </a:r>
            <a:r>
              <a:rPr lang="zh-CN" altLang="en-US" sz="2000" dirty="0">
                <a:latin typeface="Times New Roman" panose="02020603050405020304" pitchFamily="18" charset="0"/>
                <a:cs typeface="Times New Roman" panose="02020603050405020304" pitchFamily="18" charset="0"/>
              </a:rPr>
              <a:t>预测模型，通过低成本的</a:t>
            </a:r>
            <a:r>
              <a:rPr lang="en-US" altLang="zh-CN" sz="2000" dirty="0">
                <a:latin typeface="Times New Roman" panose="02020603050405020304" pitchFamily="18" charset="0"/>
                <a:cs typeface="Times New Roman" panose="02020603050405020304" pitchFamily="18" charset="0"/>
              </a:rPr>
              <a:t>QoS</a:t>
            </a:r>
            <a:r>
              <a:rPr lang="zh-CN" altLang="en-US" sz="2000" dirty="0">
                <a:latin typeface="Times New Roman" panose="02020603050405020304" pitchFamily="18" charset="0"/>
                <a:cs typeface="Times New Roman" panose="02020603050405020304" pitchFamily="18" charset="0"/>
              </a:rPr>
              <a:t>指标测量（</a:t>
            </a:r>
            <a:r>
              <a:rPr lang="en-US" altLang="zh-CN" sz="2000" dirty="0">
                <a:latin typeface="Times New Roman" panose="02020603050405020304" pitchFamily="18" charset="0"/>
                <a:cs typeface="Times New Roman" panose="02020603050405020304" pitchFamily="18" charset="0"/>
              </a:rPr>
              <a:t>RSRP</a:t>
            </a:r>
            <a:r>
              <a:rPr lang="zh-CN" altLang="en-US" sz="2000" dirty="0">
                <a:latin typeface="Times New Roman" panose="02020603050405020304" pitchFamily="18" charset="0"/>
                <a:cs typeface="Times New Roman" panose="02020603050405020304" pitchFamily="18" charset="0"/>
              </a:rPr>
              <a:t>和吞吐量测量）来预测视频的</a:t>
            </a:r>
            <a:r>
              <a:rPr lang="en-US" altLang="zh-CN" sz="2000" dirty="0" err="1">
                <a:latin typeface="Times New Roman" panose="02020603050405020304" pitchFamily="18" charset="0"/>
                <a:cs typeface="Times New Roman" panose="02020603050405020304" pitchFamily="18" charset="0"/>
              </a:rPr>
              <a:t>QoE</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3</a:t>
            </a:r>
            <a:r>
              <a:rPr lang="zh-CN" altLang="en-US" sz="2000" dirty="0">
                <a:latin typeface="Times New Roman" panose="02020603050405020304" pitchFamily="18" charset="0"/>
                <a:cs typeface="Times New Roman" panose="02020603050405020304" pitchFamily="18" charset="0"/>
              </a:rPr>
              <a:t>、本文的模型可以推广到不同类型的视频，也可以推广到与本文的数据集具有相似网络特征的其他地区；</a:t>
            </a: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实验表明，本文的模型可以通过低成本的 </a:t>
            </a:r>
            <a:r>
              <a:rPr lang="en-US" altLang="zh-CN" sz="2000" dirty="0">
                <a:latin typeface="Times New Roman" panose="02020603050405020304" pitchFamily="18" charset="0"/>
                <a:cs typeface="Times New Roman" panose="02020603050405020304" pitchFamily="18" charset="0"/>
              </a:rPr>
              <a:t>QoS </a:t>
            </a:r>
            <a:r>
              <a:rPr lang="zh-CN" altLang="en-US" sz="2000" dirty="0">
                <a:latin typeface="Times New Roman" panose="02020603050405020304" pitchFamily="18" charset="0"/>
                <a:cs typeface="Times New Roman" panose="02020603050405020304" pitchFamily="18" charset="0"/>
              </a:rPr>
              <a:t>测量数据来有效地预测视频 </a:t>
            </a:r>
            <a:r>
              <a:rPr lang="en-US" altLang="zh-CN" sz="2000" dirty="0">
                <a:latin typeface="Times New Roman" panose="02020603050405020304" pitchFamily="18" charset="0"/>
                <a:cs typeface="Times New Roman" panose="02020603050405020304" pitchFamily="18" charset="0"/>
              </a:rPr>
              <a:t>QoE</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1849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3D43D3E-D772-45D6-A8AD-3322CF255BF3}"/>
              </a:ext>
            </a:extLst>
          </p:cNvPr>
          <p:cNvSpPr>
            <a:spLocks noGrp="1"/>
          </p:cNvSpPr>
          <p:nvPr>
            <p:ph type="body" sz="quarter" idx="10"/>
          </p:nvPr>
        </p:nvSpPr>
        <p:spPr>
          <a:xfrm>
            <a:off x="149133" y="4189677"/>
            <a:ext cx="5036821" cy="725488"/>
          </a:xfrm>
        </p:spPr>
        <p:txBody>
          <a:bodyPr/>
          <a:lstStyle/>
          <a:p>
            <a:r>
              <a:rPr lang="zh-CN" altLang="en-US" dirty="0">
                <a:ea typeface="+mn-ea"/>
                <a:cs typeface="+mn-ea"/>
              </a:rPr>
              <a:t>介绍</a:t>
            </a:r>
          </a:p>
        </p:txBody>
      </p:sp>
      <p:sp>
        <p:nvSpPr>
          <p:cNvPr id="3" name="日期占位符 2">
            <a:extLst>
              <a:ext uri="{FF2B5EF4-FFF2-40B4-BE49-F238E27FC236}">
                <a16:creationId xmlns:a16="http://schemas.microsoft.com/office/drawing/2014/main" id="{B82A945D-8056-474A-88BE-D441812C0446}"/>
              </a:ext>
            </a:extLst>
          </p:cNvPr>
          <p:cNvSpPr>
            <a:spLocks noGrp="1"/>
          </p:cNvSpPr>
          <p:nvPr>
            <p:ph type="dt" sz="half" idx="12"/>
          </p:nvPr>
        </p:nvSpPr>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pic>
        <p:nvPicPr>
          <p:cNvPr id="9" name="图片 8">
            <a:extLst>
              <a:ext uri="{FF2B5EF4-FFF2-40B4-BE49-F238E27FC236}">
                <a16:creationId xmlns:a16="http://schemas.microsoft.com/office/drawing/2014/main" id="{063C6493-C7B8-48B4-ABB1-A0F18F9F749B}"/>
              </a:ext>
            </a:extLst>
          </p:cNvPr>
          <p:cNvPicPr>
            <a:picLocks noChangeAspect="1"/>
          </p:cNvPicPr>
          <p:nvPr/>
        </p:nvPicPr>
        <p:blipFill>
          <a:blip r:embed="rId3"/>
          <a:srcRect l="22592" t="13433" r="22592" b="26261"/>
          <a:stretch>
            <a:fillRect/>
          </a:stretch>
        </p:blipFill>
        <p:spPr>
          <a:xfrm>
            <a:off x="904820"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26628892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en-US" altLang="zh-CN" dirty="0"/>
              <a:t>5. </a:t>
            </a:r>
            <a:r>
              <a:rPr lang="zh-CN" altLang="en-US" dirty="0"/>
              <a:t>总结</a:t>
            </a:r>
          </a:p>
        </p:txBody>
      </p:sp>
      <p:sp>
        <p:nvSpPr>
          <p:cNvPr id="3" name="日期占位符 2">
            <a:extLst>
              <a:ext uri="{FF2B5EF4-FFF2-40B4-BE49-F238E27FC236}">
                <a16:creationId xmlns:a16="http://schemas.microsoft.com/office/drawing/2014/main" id="{4DD05B44-3926-43C2-A71F-DEDE605DA299}"/>
              </a:ext>
            </a:extLst>
          </p:cNvPr>
          <p:cNvSpPr>
            <a:spLocks noGrp="1"/>
          </p:cNvSpPr>
          <p:nvPr>
            <p:ph type="dt" sz="half" idx="14"/>
          </p:nvPr>
        </p:nvSpPr>
        <p:spPr>
          <a:xfrm>
            <a:off x="660400" y="6235702"/>
            <a:ext cx="3342640" cy="365125"/>
          </a:xfrm>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B3A0573-6EED-4144-913F-BB4B05C18DDA}"/>
              </a:ext>
            </a:extLst>
          </p:cNvPr>
          <p:cNvSpPr>
            <a:spLocks noGrp="1"/>
          </p:cNvSpPr>
          <p:nvPr>
            <p:ph type="sldNum" sz="quarter" idx="16"/>
          </p:nvPr>
        </p:nvSpPr>
        <p:spPr/>
        <p:txBody>
          <a:bodyPr/>
          <a:lstStyle/>
          <a:p>
            <a:fld id="{C79ECAFE-A460-4E13-ABCB-32CAE6136244}" type="slidenum">
              <a:rPr lang="zh-CN" altLang="en-US" smtClean="0"/>
              <a:pPr/>
              <a:t>30</a:t>
            </a:fld>
            <a:endParaRPr lang="zh-CN" altLang="en-US" dirty="0"/>
          </a:p>
        </p:txBody>
      </p:sp>
      <p:sp>
        <p:nvSpPr>
          <p:cNvPr id="8" name="文本框 7">
            <a:extLst>
              <a:ext uri="{FF2B5EF4-FFF2-40B4-BE49-F238E27FC236}">
                <a16:creationId xmlns:a16="http://schemas.microsoft.com/office/drawing/2014/main" id="{A43D2DC3-33E2-4769-BB69-4436A17C2256}"/>
              </a:ext>
            </a:extLst>
          </p:cNvPr>
          <p:cNvSpPr txBox="1"/>
          <p:nvPr/>
        </p:nvSpPr>
        <p:spPr>
          <a:xfrm>
            <a:off x="660400" y="1107976"/>
            <a:ext cx="9558068" cy="3970318"/>
          </a:xfrm>
          <a:prstGeom prst="rect">
            <a:avLst/>
          </a:prstGeom>
          <a:noFill/>
        </p:spPr>
        <p:txBody>
          <a:bodyPr wrap="square" rtlCol="0">
            <a:spAutoFit/>
          </a:bodyPr>
          <a:lstStyle/>
          <a:p>
            <a:r>
              <a:rPr lang="zh-CN" altLang="en-US" dirty="0"/>
              <a:t>我们的思考：</a:t>
            </a:r>
            <a:endParaRPr lang="en-US" altLang="zh-CN" dirty="0"/>
          </a:p>
          <a:p>
            <a:endParaRPr lang="en-US" altLang="zh-CN" dirty="0"/>
          </a:p>
          <a:p>
            <a:r>
              <a:rPr lang="zh-CN" altLang="en-US" b="1" dirty="0"/>
              <a:t>优点：</a:t>
            </a:r>
            <a:endParaRPr lang="en-US" altLang="zh-CN" b="1" dirty="0"/>
          </a:p>
          <a:p>
            <a:endParaRPr lang="en-US" altLang="zh-CN" b="1" dirty="0"/>
          </a:p>
          <a:p>
            <a:pPr marL="342900" indent="-342900">
              <a:buFont typeface="+mj-lt"/>
              <a:buAutoNum type="arabicPeriod"/>
            </a:pPr>
            <a:r>
              <a:rPr lang="zh-CN" altLang="en-US" dirty="0"/>
              <a:t>通过容易测量消耗量少的指标去评估测量消耗资源高的指标，想法很优秀。</a:t>
            </a:r>
            <a:endParaRPr lang="en-US" altLang="zh-CN" dirty="0"/>
          </a:p>
          <a:p>
            <a:pPr marL="342900" indent="-342900">
              <a:buFont typeface="+mj-lt"/>
              <a:buAutoNum type="arabicPeriod"/>
            </a:pPr>
            <a:endParaRPr lang="en-US" altLang="zh-CN" dirty="0"/>
          </a:p>
          <a:p>
            <a:pPr marL="342900" indent="-342900">
              <a:buFont typeface="+mj-lt"/>
              <a:buAutoNum type="arabicPeriod"/>
            </a:pPr>
            <a:r>
              <a:rPr lang="zh-CN" altLang="en-US" dirty="0"/>
              <a:t>优秀的指标选择，尤其是</a:t>
            </a:r>
            <a:r>
              <a:rPr lang="en-US" altLang="zh-CN" dirty="0"/>
              <a:t>RSRP</a:t>
            </a:r>
            <a:r>
              <a:rPr lang="zh-CN" altLang="en-US" dirty="0"/>
              <a:t>指标的增加，显著提高了检测准确率。</a:t>
            </a:r>
            <a:endParaRPr lang="en-US" altLang="zh-CN" dirty="0"/>
          </a:p>
          <a:p>
            <a:pPr marL="342900" indent="-342900">
              <a:buFont typeface="+mj-lt"/>
              <a:buAutoNum type="arabicPeriod"/>
            </a:pPr>
            <a:endParaRPr lang="en-US" altLang="zh-CN" dirty="0"/>
          </a:p>
          <a:p>
            <a:pPr marL="342900" indent="-342900">
              <a:buFont typeface="+mj-lt"/>
              <a:buAutoNum type="arabicPeriod"/>
            </a:pPr>
            <a:r>
              <a:rPr lang="zh-CN" altLang="en-US" dirty="0"/>
              <a:t>鲁棒性好，在各个地方的性能表现较为平均。</a:t>
            </a:r>
            <a:endParaRPr lang="en-US" altLang="zh-CN" dirty="0"/>
          </a:p>
          <a:p>
            <a:pPr marL="342900" indent="-342900">
              <a:buFont typeface="+mj-lt"/>
              <a:buAutoNum type="arabicPeriod"/>
            </a:pPr>
            <a:endParaRPr lang="en-US" altLang="zh-CN" dirty="0"/>
          </a:p>
          <a:p>
            <a:pPr marL="342900" indent="-342900">
              <a:buFont typeface="+mj-lt"/>
              <a:buAutoNum type="arabicPeriod"/>
            </a:pPr>
            <a:r>
              <a:rPr lang="zh-CN" altLang="en-US" dirty="0"/>
              <a:t>数据集来源广泛，具有代表性，且考虑了城乡流量差异、网络高峰期和平常期的流量差异。</a:t>
            </a:r>
            <a:endParaRPr lang="en-US" altLang="zh-CN" dirty="0"/>
          </a:p>
          <a:p>
            <a:pPr marL="342900" indent="-342900">
              <a:buFont typeface="+mj-lt"/>
              <a:buAutoNum type="arabicPeriod"/>
            </a:pPr>
            <a:endParaRPr lang="en-US" altLang="zh-CN" dirty="0"/>
          </a:p>
          <a:p>
            <a:pPr marL="342900" indent="-342900">
              <a:buFont typeface="+mj-lt"/>
              <a:buAutoNum type="arabicPeriod"/>
            </a:pPr>
            <a:r>
              <a:rPr lang="zh-CN" altLang="en-US" dirty="0"/>
              <a:t>针对不平衡数据集的问题进行了深入讨论，尤其是不平衡数据集对算法的影响。</a:t>
            </a:r>
            <a:endParaRPr lang="en-US" altLang="zh-CN" dirty="0"/>
          </a:p>
          <a:p>
            <a:endParaRPr lang="zh-CN" altLang="en-US" dirty="0"/>
          </a:p>
        </p:txBody>
      </p:sp>
    </p:spTree>
    <p:extLst>
      <p:ext uri="{BB962C8B-B14F-4D97-AF65-F5344CB8AC3E}">
        <p14:creationId xmlns:p14="http://schemas.microsoft.com/office/powerpoint/2010/main" val="5005026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en-US" altLang="zh-CN" dirty="0"/>
              <a:t>5. </a:t>
            </a:r>
            <a:r>
              <a:rPr lang="zh-CN" altLang="en-US" dirty="0"/>
              <a:t>总结</a:t>
            </a:r>
          </a:p>
        </p:txBody>
      </p:sp>
      <p:sp>
        <p:nvSpPr>
          <p:cNvPr id="3" name="日期占位符 2">
            <a:extLst>
              <a:ext uri="{FF2B5EF4-FFF2-40B4-BE49-F238E27FC236}">
                <a16:creationId xmlns:a16="http://schemas.microsoft.com/office/drawing/2014/main" id="{4DD05B44-3926-43C2-A71F-DEDE605DA299}"/>
              </a:ext>
            </a:extLst>
          </p:cNvPr>
          <p:cNvSpPr>
            <a:spLocks noGrp="1"/>
          </p:cNvSpPr>
          <p:nvPr>
            <p:ph type="dt" sz="half" idx="14"/>
          </p:nvPr>
        </p:nvSpPr>
        <p:spPr>
          <a:xfrm>
            <a:off x="660400" y="6235702"/>
            <a:ext cx="3342640" cy="365125"/>
          </a:xfrm>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B3A0573-6EED-4144-913F-BB4B05C18DDA}"/>
              </a:ext>
            </a:extLst>
          </p:cNvPr>
          <p:cNvSpPr>
            <a:spLocks noGrp="1"/>
          </p:cNvSpPr>
          <p:nvPr>
            <p:ph type="sldNum" sz="quarter" idx="16"/>
          </p:nvPr>
        </p:nvSpPr>
        <p:spPr/>
        <p:txBody>
          <a:bodyPr/>
          <a:lstStyle/>
          <a:p>
            <a:fld id="{C79ECAFE-A460-4E13-ABCB-32CAE6136244}" type="slidenum">
              <a:rPr lang="zh-CN" altLang="en-US" smtClean="0"/>
              <a:pPr/>
              <a:t>31</a:t>
            </a:fld>
            <a:endParaRPr lang="zh-CN" altLang="en-US" dirty="0"/>
          </a:p>
        </p:txBody>
      </p:sp>
      <p:sp>
        <p:nvSpPr>
          <p:cNvPr id="8" name="文本框 7">
            <a:extLst>
              <a:ext uri="{FF2B5EF4-FFF2-40B4-BE49-F238E27FC236}">
                <a16:creationId xmlns:a16="http://schemas.microsoft.com/office/drawing/2014/main" id="{A43D2DC3-33E2-4769-BB69-4436A17C2256}"/>
              </a:ext>
            </a:extLst>
          </p:cNvPr>
          <p:cNvSpPr txBox="1"/>
          <p:nvPr/>
        </p:nvSpPr>
        <p:spPr>
          <a:xfrm>
            <a:off x="660400" y="1107976"/>
            <a:ext cx="9558068" cy="2862322"/>
          </a:xfrm>
          <a:prstGeom prst="rect">
            <a:avLst/>
          </a:prstGeom>
          <a:noFill/>
        </p:spPr>
        <p:txBody>
          <a:bodyPr wrap="square" rtlCol="0">
            <a:spAutoFit/>
          </a:bodyPr>
          <a:lstStyle/>
          <a:p>
            <a:r>
              <a:rPr lang="zh-CN" altLang="en-US" dirty="0"/>
              <a:t>我们的思考：</a:t>
            </a:r>
            <a:endParaRPr lang="en-US" altLang="zh-CN" dirty="0"/>
          </a:p>
          <a:p>
            <a:endParaRPr lang="en-US" altLang="zh-CN" dirty="0"/>
          </a:p>
          <a:p>
            <a:r>
              <a:rPr lang="zh-CN" altLang="en-US" b="1" dirty="0"/>
              <a:t>缺点：</a:t>
            </a:r>
            <a:endParaRPr lang="en-US" altLang="zh-CN" b="1" dirty="0"/>
          </a:p>
          <a:p>
            <a:endParaRPr lang="en-US" altLang="zh-CN" dirty="0"/>
          </a:p>
          <a:p>
            <a:pPr marL="342900" indent="-342900">
              <a:buFont typeface="+mj-lt"/>
              <a:buAutoNum type="arabicPeriod"/>
            </a:pPr>
            <a:r>
              <a:rPr lang="zh-CN" altLang="en-US" dirty="0"/>
              <a:t>识别准确率较低，低于</a:t>
            </a:r>
            <a:r>
              <a:rPr lang="en-US" altLang="zh-CN" dirty="0"/>
              <a:t>90%</a:t>
            </a:r>
            <a:r>
              <a:rPr lang="zh-CN" altLang="en-US" dirty="0"/>
              <a:t>，相比资源消耗，牺牲如此多的准确率是否值得。</a:t>
            </a:r>
            <a:endParaRPr lang="en-US" altLang="zh-CN" dirty="0"/>
          </a:p>
          <a:p>
            <a:pPr marL="342900" indent="-342900">
              <a:buFont typeface="+mj-lt"/>
              <a:buAutoNum type="arabicPeriod"/>
            </a:pPr>
            <a:endParaRPr lang="en-US" altLang="zh-CN" dirty="0"/>
          </a:p>
          <a:p>
            <a:pPr marL="342900" indent="-342900">
              <a:buFont typeface="+mj-lt"/>
              <a:buAutoNum type="arabicPeriod"/>
            </a:pPr>
            <a:r>
              <a:rPr lang="zh-CN" altLang="en-US" dirty="0"/>
              <a:t>只使用了</a:t>
            </a:r>
            <a:r>
              <a:rPr lang="en-US" altLang="zh-CN" dirty="0"/>
              <a:t>RSRP</a:t>
            </a:r>
            <a:r>
              <a:rPr lang="zh-CN" altLang="en-US" dirty="0"/>
              <a:t>和吞吐量两个指标，缺少成本和准确率的权衡。</a:t>
            </a:r>
            <a:endParaRPr lang="en-US" altLang="zh-CN" dirty="0"/>
          </a:p>
          <a:p>
            <a:pPr marL="342900" indent="-342900">
              <a:buFont typeface="+mj-lt"/>
              <a:buAutoNum type="arabicPeriod"/>
            </a:pPr>
            <a:endParaRPr lang="en-US" altLang="zh-CN" dirty="0"/>
          </a:p>
          <a:p>
            <a:pPr marL="342900" indent="-342900">
              <a:buFont typeface="+mj-lt"/>
              <a:buAutoNum type="arabicPeriod"/>
            </a:pPr>
            <a:r>
              <a:rPr lang="zh-CN" altLang="en-US" dirty="0"/>
              <a:t>模型算法缺少创新性，完全使用现有模型。</a:t>
            </a:r>
            <a:endParaRPr lang="en-US" altLang="zh-CN" dirty="0"/>
          </a:p>
          <a:p>
            <a:pPr marL="342900" indent="-342900">
              <a:buFont typeface="+mj-lt"/>
              <a:buAutoNum type="arabicPeriod"/>
            </a:pPr>
            <a:endParaRPr lang="en-US" altLang="zh-CN" dirty="0"/>
          </a:p>
        </p:txBody>
      </p:sp>
    </p:spTree>
    <p:extLst>
      <p:ext uri="{BB962C8B-B14F-4D97-AF65-F5344CB8AC3E}">
        <p14:creationId xmlns:p14="http://schemas.microsoft.com/office/powerpoint/2010/main" val="3392374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en-US" altLang="zh-CN" dirty="0">
                <a:ea typeface="+mn-ea"/>
                <a:cs typeface="+mn-ea"/>
              </a:rPr>
              <a:t>1. </a:t>
            </a:r>
            <a:r>
              <a:rPr lang="zh-CN" altLang="en-US" dirty="0">
                <a:ea typeface="+mn-ea"/>
                <a:cs typeface="+mn-ea"/>
              </a:rPr>
              <a:t>介绍</a:t>
            </a:r>
            <a:endParaRPr lang="en-US" altLang="zh-CN" dirty="0">
              <a:ea typeface="+mn-ea"/>
              <a:cs typeface="+mn-ea"/>
            </a:endParaRPr>
          </a:p>
        </p:txBody>
      </p:sp>
      <p:sp>
        <p:nvSpPr>
          <p:cNvPr id="3" name="日期占位符 2">
            <a:extLst>
              <a:ext uri="{FF2B5EF4-FFF2-40B4-BE49-F238E27FC236}">
                <a16:creationId xmlns:a16="http://schemas.microsoft.com/office/drawing/2014/main" id="{E4B51C2E-D84A-4BF4-B9F1-A1341546FF29}"/>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4</a:t>
            </a:fld>
            <a:endParaRPr lang="zh-CN" altLang="en-US" dirty="0"/>
          </a:p>
        </p:txBody>
      </p:sp>
      <p:sp>
        <p:nvSpPr>
          <p:cNvPr id="2" name="文本框 1">
            <a:extLst>
              <a:ext uri="{FF2B5EF4-FFF2-40B4-BE49-F238E27FC236}">
                <a16:creationId xmlns:a16="http://schemas.microsoft.com/office/drawing/2014/main" id="{4D8956E5-9E6A-49AB-9D5C-CE0C5CACADFC}"/>
              </a:ext>
            </a:extLst>
          </p:cNvPr>
          <p:cNvSpPr txBox="1"/>
          <p:nvPr/>
        </p:nvSpPr>
        <p:spPr>
          <a:xfrm>
            <a:off x="727168" y="1307945"/>
            <a:ext cx="9899558" cy="2554545"/>
          </a:xfrm>
          <a:prstGeom prst="rect">
            <a:avLst/>
          </a:prstGeom>
          <a:noFill/>
        </p:spPr>
        <p:txBody>
          <a:bodyPr wrap="square" rtlCol="0">
            <a:spAutoFit/>
          </a:bodyPr>
          <a:lstStyle/>
          <a:p>
            <a:r>
              <a:rPr lang="zh-CN" altLang="en-US" sz="2000" b="1" dirty="0">
                <a:latin typeface="Times New Roman" panose="02020603050405020304" pitchFamily="18" charset="0"/>
                <a:cs typeface="Times New Roman" panose="02020603050405020304" pitchFamily="18" charset="0"/>
              </a:rPr>
              <a:t>研究背景：</a:t>
            </a:r>
            <a:endParaRPr lang="en-US" altLang="zh-CN" sz="2000" b="1"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蜂窝网络</a:t>
            </a:r>
            <a:r>
              <a:rPr lang="en-US" altLang="zh-CN" sz="2000" dirty="0">
                <a:latin typeface="Times New Roman" panose="02020603050405020304" pitchFamily="18" charset="0"/>
                <a:cs typeface="Times New Roman" panose="02020603050405020304" pitchFamily="18" charset="0"/>
              </a:rPr>
              <a:t>(Cellular networks)</a:t>
            </a:r>
            <a:r>
              <a:rPr lang="zh-CN" altLang="en-US" sz="2000" dirty="0">
                <a:latin typeface="Times New Roman" panose="02020603050405020304" pitchFamily="18" charset="0"/>
                <a:cs typeface="Times New Roman" panose="02020603050405020304" pitchFamily="18" charset="0"/>
              </a:rPr>
              <a:t>往往以经济需求为导向，集中部署在城市地区。</a:t>
            </a: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此前很少有研究关注过美国农村地区的移动宽带。</a:t>
            </a: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然而，随着居家办公和在线教育的流行，迫切需要对移动宽带进行</a:t>
            </a:r>
            <a:r>
              <a:rPr lang="en-US" altLang="zh-CN" sz="2000" dirty="0">
                <a:latin typeface="Times New Roman" panose="02020603050405020304" pitchFamily="18" charset="0"/>
                <a:cs typeface="Times New Roman" panose="02020603050405020304" pitchFamily="18" charset="0"/>
              </a:rPr>
              <a:t>QoE</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quality of experience</a:t>
            </a:r>
            <a:r>
              <a:rPr lang="zh-CN" altLang="en-US" sz="2000" dirty="0">
                <a:latin typeface="Times New Roman" panose="02020603050405020304" pitchFamily="18" charset="0"/>
                <a:cs typeface="Times New Roman" panose="02020603050405020304" pitchFamily="18" charset="0"/>
              </a:rPr>
              <a:t>）评估。</a:t>
            </a: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6369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en-US" altLang="zh-CN" dirty="0">
                <a:ea typeface="+mn-ea"/>
                <a:cs typeface="+mn-ea"/>
              </a:rPr>
              <a:t>1. </a:t>
            </a:r>
            <a:r>
              <a:rPr lang="zh-CN" altLang="en-US" dirty="0">
                <a:ea typeface="+mn-ea"/>
                <a:cs typeface="+mn-ea"/>
              </a:rPr>
              <a:t>介绍</a:t>
            </a:r>
            <a:endParaRPr lang="en-US" altLang="zh-CN" dirty="0">
              <a:ea typeface="+mn-ea"/>
              <a:cs typeface="+mn-ea"/>
            </a:endParaRPr>
          </a:p>
        </p:txBody>
      </p:sp>
      <p:sp>
        <p:nvSpPr>
          <p:cNvPr id="3" name="日期占位符 2">
            <a:extLst>
              <a:ext uri="{FF2B5EF4-FFF2-40B4-BE49-F238E27FC236}">
                <a16:creationId xmlns:a16="http://schemas.microsoft.com/office/drawing/2014/main" id="{E4B51C2E-D84A-4BF4-B9F1-A1341546FF29}"/>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5</a:t>
            </a:fld>
            <a:endParaRPr lang="zh-CN" altLang="en-US" dirty="0"/>
          </a:p>
        </p:txBody>
      </p:sp>
      <p:sp>
        <p:nvSpPr>
          <p:cNvPr id="6" name="文本框 5">
            <a:extLst>
              <a:ext uri="{FF2B5EF4-FFF2-40B4-BE49-F238E27FC236}">
                <a16:creationId xmlns:a16="http://schemas.microsoft.com/office/drawing/2014/main" id="{5445430E-4124-429E-B50E-904BAF2C5738}"/>
              </a:ext>
            </a:extLst>
          </p:cNvPr>
          <p:cNvSpPr txBox="1"/>
          <p:nvPr/>
        </p:nvSpPr>
        <p:spPr>
          <a:xfrm>
            <a:off x="799341" y="1324924"/>
            <a:ext cx="10593318" cy="3477875"/>
          </a:xfrm>
          <a:prstGeom prst="rect">
            <a:avLst/>
          </a:prstGeom>
          <a:noFill/>
        </p:spPr>
        <p:txBody>
          <a:bodyPr wrap="square" rtlCol="0">
            <a:spAutoFit/>
          </a:bodyPr>
          <a:lstStyle/>
          <a:p>
            <a:r>
              <a:rPr lang="zh-CN" altLang="en-US" sz="2000" b="1" dirty="0">
                <a:latin typeface="Times New Roman" panose="02020603050405020304" pitchFamily="18" charset="0"/>
                <a:cs typeface="Times New Roman" panose="02020603050405020304" pitchFamily="18" charset="0"/>
              </a:rPr>
              <a:t>研究难点：</a:t>
            </a:r>
            <a:endParaRPr lang="en-US" altLang="zh-CN" sz="2000" b="1"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对使用智能手机并通过 </a:t>
            </a:r>
            <a:r>
              <a:rPr lang="en-US" altLang="zh-CN" sz="2000" dirty="0">
                <a:latin typeface="Times New Roman" panose="02020603050405020304" pitchFamily="18" charset="0"/>
                <a:cs typeface="Times New Roman" panose="02020603050405020304" pitchFamily="18" charset="0"/>
              </a:rPr>
              <a:t>LTE</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long term evolution</a:t>
            </a:r>
            <a:r>
              <a:rPr lang="zh-CN" altLang="en-US" sz="2000" dirty="0">
                <a:latin typeface="Times New Roman" panose="02020603050405020304" pitchFamily="18" charset="0"/>
                <a:cs typeface="Times New Roman" panose="02020603050405020304" pitchFamily="18" charset="0"/>
              </a:rPr>
              <a:t>）访问视频流的</a:t>
            </a:r>
            <a:r>
              <a:rPr lang="en-US" altLang="zh-CN" sz="2000" dirty="0">
                <a:latin typeface="Times New Roman" panose="02020603050405020304" pitchFamily="18" charset="0"/>
                <a:cs typeface="Times New Roman" panose="02020603050405020304" pitchFamily="18" charset="0"/>
              </a:rPr>
              <a:t>QoE</a:t>
            </a:r>
            <a:r>
              <a:rPr lang="zh-CN" altLang="en-US" sz="2000" dirty="0">
                <a:latin typeface="Times New Roman" panose="02020603050405020304" pitchFamily="18" charset="0"/>
                <a:cs typeface="Times New Roman" panose="02020603050405020304" pitchFamily="18" charset="0"/>
              </a:rPr>
              <a:t>进行评估，存在以下难点：</a:t>
            </a: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altLang="zh-CN" sz="2000" dirty="0">
                <a:latin typeface="Times New Roman" panose="02020603050405020304" pitchFamily="18" charset="0"/>
                <a:cs typeface="Times New Roman" panose="02020603050405020304" pitchFamily="18" charset="0"/>
              </a:rPr>
              <a:t>LTE</a:t>
            </a:r>
            <a:r>
              <a:rPr lang="zh-CN" altLang="en-US" sz="2000" dirty="0">
                <a:latin typeface="Times New Roman" panose="02020603050405020304" pitchFamily="18" charset="0"/>
                <a:cs typeface="Times New Roman" panose="02020603050405020304" pitchFamily="18" charset="0"/>
              </a:rPr>
              <a:t>网络的</a:t>
            </a:r>
            <a:r>
              <a:rPr lang="en-US" altLang="zh-CN" sz="2000" dirty="0">
                <a:latin typeface="Times New Roman" panose="02020603050405020304" pitchFamily="18" charset="0"/>
                <a:cs typeface="Times New Roman" panose="02020603050405020304" pitchFamily="18" charset="0"/>
              </a:rPr>
              <a:t>QoE</a:t>
            </a:r>
            <a:r>
              <a:rPr lang="zh-CN" altLang="en-US" sz="2000" dirty="0">
                <a:latin typeface="Times New Roman" panose="02020603050405020304" pitchFamily="18" charset="0"/>
                <a:cs typeface="Times New Roman" panose="02020603050405020304" pitchFamily="18" charset="0"/>
              </a:rPr>
              <a:t>采集需要对每一个网络提供商进行时间和资源密集型测量；</a:t>
            </a:r>
            <a:endParaRPr lang="en-US" altLang="zh-CN" sz="2000" dirty="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altLang="zh-CN" sz="20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zh-CN" altLang="en-US" sz="2000" dirty="0">
                <a:latin typeface="Times New Roman" panose="02020603050405020304" pitchFamily="18" charset="0"/>
                <a:cs typeface="Times New Roman" panose="02020603050405020304" pitchFamily="18" charset="0"/>
              </a:rPr>
              <a:t>在农村地区，由于人口密度较低，难以进行有代表性的测量工作，</a:t>
            </a:r>
            <a:r>
              <a:rPr lang="zh-CN" altLang="en-US" sz="2000" dirty="0"/>
              <a:t>需要更多针对性的测量活动</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文章提出以下研究问题：</a:t>
            </a:r>
            <a:r>
              <a:rPr lang="zh-CN" altLang="en-US" sz="2000" b="1" dirty="0">
                <a:latin typeface="Times New Roman" panose="02020603050405020304" pitchFamily="18" charset="0"/>
                <a:cs typeface="Times New Roman" panose="02020603050405020304" pitchFamily="18" charset="0"/>
              </a:rPr>
              <a:t>如何预测大规模 </a:t>
            </a:r>
            <a:r>
              <a:rPr lang="en-US" altLang="zh-CN" sz="2000" b="1" dirty="0">
                <a:latin typeface="Times New Roman" panose="02020603050405020304" pitchFamily="18" charset="0"/>
                <a:cs typeface="Times New Roman" panose="02020603050405020304" pitchFamily="18" charset="0"/>
              </a:rPr>
              <a:t>LTE </a:t>
            </a:r>
            <a:r>
              <a:rPr lang="zh-CN" altLang="en-US" sz="2000" b="1" dirty="0">
                <a:latin typeface="Times New Roman" panose="02020603050405020304" pitchFamily="18" charset="0"/>
                <a:cs typeface="Times New Roman" panose="02020603050405020304" pitchFamily="18" charset="0"/>
              </a:rPr>
              <a:t>网络上视频流应用的 </a:t>
            </a:r>
            <a:r>
              <a:rPr lang="en-US" altLang="zh-CN" sz="2000" b="1" dirty="0">
                <a:latin typeface="Times New Roman" panose="02020603050405020304" pitchFamily="18" charset="0"/>
                <a:cs typeface="Times New Roman" panose="02020603050405020304" pitchFamily="18" charset="0"/>
              </a:rPr>
              <a:t>QoE</a:t>
            </a:r>
            <a:r>
              <a:rPr lang="zh-CN" altLang="en-US" sz="2000" b="1" dirty="0">
                <a:latin typeface="Times New Roman" panose="02020603050405020304" pitchFamily="18" charset="0"/>
                <a:cs typeface="Times New Roman" panose="02020603050405020304" pitchFamily="18" charset="0"/>
              </a:rPr>
              <a:t>？</a:t>
            </a:r>
            <a:endParaRPr lang="en-US" altLang="zh-C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0265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en-US" altLang="zh-CN" dirty="0">
                <a:cs typeface="+mn-ea"/>
              </a:rPr>
              <a:t>1. </a:t>
            </a:r>
            <a:r>
              <a:rPr lang="zh-CN" altLang="en-US" dirty="0">
                <a:cs typeface="+mn-ea"/>
              </a:rPr>
              <a:t>介绍</a:t>
            </a:r>
            <a:endParaRPr lang="en-US" altLang="zh-CN" dirty="0">
              <a:cs typeface="+mn-ea"/>
            </a:endParaRPr>
          </a:p>
        </p:txBody>
      </p:sp>
      <p:sp>
        <p:nvSpPr>
          <p:cNvPr id="3" name="日期占位符 2">
            <a:extLst>
              <a:ext uri="{FF2B5EF4-FFF2-40B4-BE49-F238E27FC236}">
                <a16:creationId xmlns:a16="http://schemas.microsoft.com/office/drawing/2014/main" id="{E4B51C2E-D84A-4BF4-B9F1-A1341546FF29}"/>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6</a:t>
            </a:fld>
            <a:endParaRPr lang="zh-CN" altLang="en-US" dirty="0"/>
          </a:p>
        </p:txBody>
      </p:sp>
      <p:sp>
        <p:nvSpPr>
          <p:cNvPr id="2" name="文本框 1">
            <a:extLst>
              <a:ext uri="{FF2B5EF4-FFF2-40B4-BE49-F238E27FC236}">
                <a16:creationId xmlns:a16="http://schemas.microsoft.com/office/drawing/2014/main" id="{4D8956E5-9E6A-49AB-9D5C-CE0C5CACADFC}"/>
              </a:ext>
            </a:extLst>
          </p:cNvPr>
          <p:cNvSpPr txBox="1"/>
          <p:nvPr/>
        </p:nvSpPr>
        <p:spPr>
          <a:xfrm>
            <a:off x="785950" y="1333260"/>
            <a:ext cx="10485300" cy="2862322"/>
          </a:xfrm>
          <a:prstGeom prst="rect">
            <a:avLst/>
          </a:prstGeom>
          <a:noFill/>
        </p:spPr>
        <p:txBody>
          <a:bodyPr wrap="square" rtlCol="0">
            <a:spAutoFit/>
          </a:bodyPr>
          <a:lstStyle/>
          <a:p>
            <a:r>
              <a:rPr lang="zh-CN" altLang="en-US" sz="2000" b="1" dirty="0">
                <a:latin typeface="Times New Roman" panose="02020603050405020304" pitchFamily="18" charset="0"/>
                <a:cs typeface="Times New Roman" panose="02020603050405020304" pitchFamily="18" charset="0"/>
              </a:rPr>
              <a:t>研究目标：</a:t>
            </a:r>
            <a:endParaRPr lang="en-US" altLang="zh-CN" sz="2000" b="1"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当前存在许多测量 </a:t>
            </a:r>
            <a:r>
              <a:rPr lang="en-US" altLang="zh-CN" sz="2000" dirty="0">
                <a:latin typeface="Times New Roman" panose="02020603050405020304" pitchFamily="18" charset="0"/>
                <a:cs typeface="Times New Roman" panose="02020603050405020304" pitchFamily="18" charset="0"/>
              </a:rPr>
              <a:t>QoS(Quality of Service) </a:t>
            </a:r>
            <a:r>
              <a:rPr lang="zh-CN" altLang="en-US" sz="2000" dirty="0">
                <a:latin typeface="Times New Roman" panose="02020603050405020304" pitchFamily="18" charset="0"/>
                <a:cs typeface="Times New Roman" panose="02020603050405020304" pitchFamily="18" charset="0"/>
              </a:rPr>
              <a:t>指标的数据集，例如：接收信号功率</a:t>
            </a:r>
            <a:r>
              <a:rPr lang="en-US" altLang="zh-CN" sz="2000" dirty="0">
                <a:latin typeface="Times New Roman" panose="02020603050405020304" pitchFamily="18" charset="0"/>
                <a:cs typeface="Times New Roman" panose="02020603050405020304" pitchFamily="18" charset="0"/>
              </a:rPr>
              <a:t>(RSRP)</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、吞吐量。</a:t>
            </a: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作者提供了一个思路：虽然在 </a:t>
            </a:r>
            <a:r>
              <a:rPr lang="en-US" altLang="zh-CN" sz="2000" dirty="0">
                <a:latin typeface="Times New Roman" panose="02020603050405020304" pitchFamily="18" charset="0"/>
                <a:cs typeface="Times New Roman" panose="02020603050405020304" pitchFamily="18" charset="0"/>
              </a:rPr>
              <a:t>LTE </a:t>
            </a:r>
            <a:r>
              <a:rPr lang="zh-CN" altLang="en-US" sz="2000" dirty="0">
                <a:latin typeface="Times New Roman" panose="02020603050405020304" pitchFamily="18" charset="0"/>
                <a:cs typeface="Times New Roman" panose="02020603050405020304" pitchFamily="18" charset="0"/>
              </a:rPr>
              <a:t>网络中大规模测量</a:t>
            </a:r>
            <a:r>
              <a:rPr lang="en-US" altLang="zh-CN" sz="2000" dirty="0" err="1">
                <a:latin typeface="Times New Roman" panose="02020603050405020304" pitchFamily="18" charset="0"/>
                <a:cs typeface="Times New Roman" panose="02020603050405020304" pitchFamily="18" charset="0"/>
              </a:rPr>
              <a:t>QoE</a:t>
            </a:r>
            <a:r>
              <a:rPr lang="zh-CN" altLang="en-US" sz="2000" dirty="0">
                <a:latin typeface="Times New Roman" panose="02020603050405020304" pitchFamily="18" charset="0"/>
                <a:cs typeface="Times New Roman" panose="02020603050405020304" pitchFamily="18" charset="0"/>
              </a:rPr>
              <a:t>存在重大挑战，但在</a:t>
            </a:r>
            <a:r>
              <a:rPr lang="en-US" altLang="zh-CN" sz="2000" dirty="0">
                <a:latin typeface="Times New Roman" panose="02020603050405020304" pitchFamily="18" charset="0"/>
                <a:cs typeface="Times New Roman" panose="02020603050405020304" pitchFamily="18" charset="0"/>
              </a:rPr>
              <a:t>LTE</a:t>
            </a:r>
            <a:r>
              <a:rPr lang="zh-CN" altLang="en-US" sz="2000" dirty="0">
                <a:latin typeface="Times New Roman" panose="02020603050405020304" pitchFamily="18" charset="0"/>
                <a:cs typeface="Times New Roman" panose="02020603050405020304" pitchFamily="18" charset="0"/>
              </a:rPr>
              <a:t>网络中大规模测量</a:t>
            </a:r>
            <a:r>
              <a:rPr lang="en-US" altLang="zh-CN" sz="2000" dirty="0">
                <a:latin typeface="Times New Roman" panose="02020603050405020304" pitchFamily="18" charset="0"/>
                <a:cs typeface="Times New Roman" panose="02020603050405020304" pitchFamily="18" charset="0"/>
              </a:rPr>
              <a:t>QoS</a:t>
            </a:r>
            <a:r>
              <a:rPr lang="zh-CN" altLang="en-US" sz="2000" dirty="0">
                <a:latin typeface="Times New Roman" panose="02020603050405020304" pitchFamily="18" charset="0"/>
                <a:cs typeface="Times New Roman" panose="02020603050405020304" pitchFamily="18" charset="0"/>
              </a:rPr>
              <a:t>已经被证明可行。</a:t>
            </a: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因此，文章的目标和关键贡献是：</a:t>
            </a:r>
            <a:r>
              <a:rPr lang="zh-CN" altLang="en-US" sz="2000" b="1" dirty="0">
                <a:latin typeface="Times New Roman" panose="02020603050405020304" pitchFamily="18" charset="0"/>
                <a:cs typeface="Times New Roman" panose="02020603050405020304" pitchFamily="18" charset="0"/>
              </a:rPr>
              <a:t>一种可以利用低成本</a:t>
            </a:r>
            <a:r>
              <a:rPr lang="en-US" altLang="zh-CN" sz="2000" b="1" dirty="0">
                <a:latin typeface="Times New Roman" panose="02020603050405020304" pitchFamily="18" charset="0"/>
                <a:cs typeface="Times New Roman" panose="02020603050405020304" pitchFamily="18" charset="0"/>
              </a:rPr>
              <a:t>QoS</a:t>
            </a:r>
            <a:r>
              <a:rPr lang="zh-CN" altLang="en-US" sz="2000" b="1" dirty="0">
                <a:latin typeface="Times New Roman" panose="02020603050405020304" pitchFamily="18" charset="0"/>
                <a:cs typeface="Times New Roman" panose="02020603050405020304" pitchFamily="18" charset="0"/>
              </a:rPr>
              <a:t>测量来预测</a:t>
            </a:r>
            <a:r>
              <a:rPr lang="en-US" altLang="zh-CN" sz="2000" b="1" dirty="0" err="1">
                <a:latin typeface="Times New Roman" panose="02020603050405020304" pitchFamily="18" charset="0"/>
                <a:cs typeface="Times New Roman" panose="02020603050405020304" pitchFamily="18" charset="0"/>
              </a:rPr>
              <a:t>QoE</a:t>
            </a:r>
            <a:r>
              <a:rPr lang="zh-CN" altLang="en-US" sz="2000" b="1" dirty="0">
                <a:latin typeface="Times New Roman" panose="02020603050405020304" pitchFamily="18" charset="0"/>
                <a:cs typeface="Times New Roman" panose="02020603050405020304" pitchFamily="18" charset="0"/>
              </a:rPr>
              <a:t>的方法</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7667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en-US" altLang="zh-CN" dirty="0">
                <a:cs typeface="+mn-ea"/>
              </a:rPr>
              <a:t>1. </a:t>
            </a:r>
            <a:r>
              <a:rPr lang="zh-CN" altLang="en-US" dirty="0">
                <a:cs typeface="+mn-ea"/>
              </a:rPr>
              <a:t>介绍</a:t>
            </a:r>
            <a:endParaRPr lang="en-US" altLang="zh-CN" dirty="0">
              <a:cs typeface="+mn-ea"/>
            </a:endParaRPr>
          </a:p>
        </p:txBody>
      </p:sp>
      <p:sp>
        <p:nvSpPr>
          <p:cNvPr id="3" name="日期占位符 2">
            <a:extLst>
              <a:ext uri="{FF2B5EF4-FFF2-40B4-BE49-F238E27FC236}">
                <a16:creationId xmlns:a16="http://schemas.microsoft.com/office/drawing/2014/main" id="{E4B51C2E-D84A-4BF4-B9F1-A1341546FF29}"/>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7</a:t>
            </a:fld>
            <a:endParaRPr lang="zh-CN" altLang="en-US" dirty="0"/>
          </a:p>
        </p:txBody>
      </p:sp>
      <p:sp>
        <p:nvSpPr>
          <p:cNvPr id="2" name="文本框 1">
            <a:extLst>
              <a:ext uri="{FF2B5EF4-FFF2-40B4-BE49-F238E27FC236}">
                <a16:creationId xmlns:a16="http://schemas.microsoft.com/office/drawing/2014/main" id="{4D8956E5-9E6A-49AB-9D5C-CE0C5CACADFC}"/>
              </a:ext>
            </a:extLst>
          </p:cNvPr>
          <p:cNvSpPr txBox="1"/>
          <p:nvPr/>
        </p:nvSpPr>
        <p:spPr>
          <a:xfrm>
            <a:off x="874802" y="1340910"/>
            <a:ext cx="10396448" cy="2862322"/>
          </a:xfrm>
          <a:prstGeom prst="rect">
            <a:avLst/>
          </a:prstGeom>
          <a:noFill/>
        </p:spPr>
        <p:txBody>
          <a:bodyPr wrap="square" rtlCol="0">
            <a:spAutoFit/>
          </a:bodyPr>
          <a:lstStyle/>
          <a:p>
            <a:r>
              <a:rPr lang="zh-CN" altLang="en-US" sz="2000" b="1" dirty="0">
                <a:latin typeface="Times New Roman" panose="02020603050405020304" pitchFamily="18" charset="0"/>
                <a:cs typeface="Times New Roman" panose="02020603050405020304" pitchFamily="18" charset="0"/>
              </a:rPr>
              <a:t>主要贡献：</a:t>
            </a:r>
            <a:endParaRPr lang="en-US" altLang="zh-CN" sz="2000" b="1"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zh-CN" altLang="en-US" sz="2000" dirty="0">
                <a:latin typeface="Times New Roman" panose="02020603050405020304" pitchFamily="18" charset="0"/>
                <a:cs typeface="Times New Roman" panose="02020603050405020304" pitchFamily="18" charset="0"/>
              </a:rPr>
              <a:t>对美国西南部进行了广泛的测量，从 </a:t>
            </a:r>
            <a:r>
              <a:rPr lang="en-US" altLang="zh-CN" sz="2000" dirty="0">
                <a:latin typeface="Times New Roman" panose="02020603050405020304" pitchFamily="18" charset="0"/>
                <a:cs typeface="Times New Roman" panose="02020603050405020304" pitchFamily="18" charset="0"/>
              </a:rPr>
              <a:t>12 </a:t>
            </a:r>
            <a:r>
              <a:rPr lang="zh-CN" altLang="en-US" sz="2000" dirty="0">
                <a:latin typeface="Times New Roman" panose="02020603050405020304" pitchFamily="18" charset="0"/>
                <a:cs typeface="Times New Roman" panose="02020603050405020304" pitchFamily="18" charset="0"/>
              </a:rPr>
              <a:t>个地点收集了 </a:t>
            </a:r>
            <a:r>
              <a:rPr lang="en-US" altLang="zh-CN" sz="2000" dirty="0">
                <a:latin typeface="Times New Roman" panose="02020603050405020304" pitchFamily="18" charset="0"/>
                <a:cs typeface="Times New Roman" panose="02020603050405020304" pitchFamily="18" charset="0"/>
              </a:rPr>
              <a:t>16 </a:t>
            </a:r>
            <a:r>
              <a:rPr lang="zh-CN" altLang="en-US" sz="2000" dirty="0">
                <a:latin typeface="Times New Roman" panose="02020603050405020304" pitchFamily="18" charset="0"/>
                <a:cs typeface="Times New Roman" panose="02020603050405020304" pitchFamily="18" charset="0"/>
              </a:rPr>
              <a:t>个测量数据集；</a:t>
            </a:r>
            <a:endParaRPr lang="en-US" altLang="zh-CN" sz="2000" dirty="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altLang="zh-CN" sz="20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zh-CN" altLang="en-US" sz="2000" dirty="0">
                <a:latin typeface="Times New Roman" panose="02020603050405020304" pitchFamily="18" charset="0"/>
                <a:cs typeface="Times New Roman" panose="02020603050405020304" pitchFamily="18" charset="0"/>
              </a:rPr>
              <a:t>开发并评估了一套全面的视频流</a:t>
            </a:r>
            <a:r>
              <a:rPr lang="en-US" altLang="zh-CN" sz="2000" dirty="0">
                <a:latin typeface="Times New Roman" panose="02020603050405020304" pitchFamily="18" charset="0"/>
                <a:cs typeface="Times New Roman" panose="02020603050405020304" pitchFamily="18" charset="0"/>
              </a:rPr>
              <a:t>QoE</a:t>
            </a:r>
            <a:r>
              <a:rPr lang="zh-CN" altLang="en-US" sz="2000" dirty="0">
                <a:latin typeface="Times New Roman" panose="02020603050405020304" pitchFamily="18" charset="0"/>
                <a:cs typeface="Times New Roman" panose="02020603050405020304" pitchFamily="18" charset="0"/>
              </a:rPr>
              <a:t>预测模型：模型使用低成本的</a:t>
            </a:r>
            <a:r>
              <a:rPr lang="en-US" altLang="zh-CN" sz="2000" dirty="0">
                <a:latin typeface="Times New Roman" panose="02020603050405020304" pitchFamily="18" charset="0"/>
                <a:cs typeface="Times New Roman" panose="02020603050405020304" pitchFamily="18" charset="0"/>
              </a:rPr>
              <a:t>QoS </a:t>
            </a:r>
            <a:r>
              <a:rPr lang="zh-CN" altLang="en-US" sz="2000" dirty="0">
                <a:latin typeface="Times New Roman" panose="02020603050405020304" pitchFamily="18" charset="0"/>
                <a:cs typeface="Times New Roman" panose="02020603050405020304" pitchFamily="18" charset="0"/>
              </a:rPr>
              <a:t>测量指标（例如 </a:t>
            </a:r>
            <a:r>
              <a:rPr lang="en-US" altLang="zh-CN" sz="2000" dirty="0">
                <a:latin typeface="Times New Roman" panose="02020603050405020304" pitchFamily="18" charset="0"/>
                <a:cs typeface="Times New Roman" panose="02020603050405020304" pitchFamily="18" charset="0"/>
              </a:rPr>
              <a:t>RSRP </a:t>
            </a:r>
            <a:r>
              <a:rPr lang="zh-CN" altLang="en-US" sz="2000" dirty="0">
                <a:latin typeface="Times New Roman" panose="02020603050405020304" pitchFamily="18" charset="0"/>
                <a:cs typeface="Times New Roman" panose="02020603050405020304" pitchFamily="18" charset="0"/>
              </a:rPr>
              <a:t>和吞吐量）来预测视频的 </a:t>
            </a:r>
            <a:r>
              <a:rPr lang="en-US" altLang="zh-CN" sz="2000" dirty="0">
                <a:latin typeface="Times New Roman" panose="02020603050405020304" pitchFamily="18" charset="0"/>
                <a:cs typeface="Times New Roman" panose="02020603050405020304" pitchFamily="18" charset="0"/>
              </a:rPr>
              <a:t>QoE</a:t>
            </a:r>
            <a:r>
              <a:rPr lang="zh-CN" altLang="en-US" sz="2000" dirty="0">
                <a:latin typeface="Times New Roman" panose="02020603050405020304" pitchFamily="18" charset="0"/>
                <a:cs typeface="Times New Roman" panose="02020603050405020304" pitchFamily="18" charset="0"/>
              </a:rPr>
              <a:t>。结果表明，预测模型可以在不同的位置和网络中以至少 </a:t>
            </a:r>
            <a:r>
              <a:rPr lang="en-US" altLang="zh-CN" sz="2000" dirty="0">
                <a:latin typeface="Times New Roman" panose="02020603050405020304" pitchFamily="18" charset="0"/>
                <a:cs typeface="Times New Roman" panose="02020603050405020304" pitchFamily="18" charset="0"/>
              </a:rPr>
              <a:t>80% </a:t>
            </a:r>
            <a:r>
              <a:rPr lang="zh-CN" altLang="en-US" sz="2000" dirty="0">
                <a:latin typeface="Times New Roman" panose="02020603050405020304" pitchFamily="18" charset="0"/>
                <a:cs typeface="Times New Roman" panose="02020603050405020304" pitchFamily="18" charset="0"/>
              </a:rPr>
              <a:t>的准确度预测视频 </a:t>
            </a:r>
            <a:r>
              <a:rPr lang="en-US" altLang="zh-CN" sz="2000" dirty="0">
                <a:latin typeface="Times New Roman" panose="02020603050405020304" pitchFamily="18" charset="0"/>
                <a:cs typeface="Times New Roman" panose="02020603050405020304" pitchFamily="18" charset="0"/>
              </a:rPr>
              <a:t>QoE</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altLang="zh-CN" sz="20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zh-CN" altLang="en-US" sz="2000" dirty="0">
                <a:latin typeface="Times New Roman" panose="02020603050405020304" pitchFamily="18" charset="0"/>
                <a:cs typeface="Times New Roman" panose="02020603050405020304" pitchFamily="18" charset="0"/>
              </a:rPr>
              <a:t>使用多种视频流类型进行模型验证。</a:t>
            </a: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3957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D3E6652-A975-4BF3-B275-D804D05392D3}"/>
              </a:ext>
            </a:extLst>
          </p:cNvPr>
          <p:cNvSpPr>
            <a:spLocks noGrp="1"/>
          </p:cNvSpPr>
          <p:nvPr>
            <p:ph type="body" sz="quarter" idx="10"/>
          </p:nvPr>
        </p:nvSpPr>
        <p:spPr/>
        <p:txBody>
          <a:bodyPr/>
          <a:lstStyle/>
          <a:p>
            <a:r>
              <a:rPr lang="zh-CN" altLang="en-US" dirty="0"/>
              <a:t>相关工作</a:t>
            </a:r>
          </a:p>
        </p:txBody>
      </p:sp>
      <p:sp>
        <p:nvSpPr>
          <p:cNvPr id="4" name="日期占位符 3">
            <a:extLst>
              <a:ext uri="{FF2B5EF4-FFF2-40B4-BE49-F238E27FC236}">
                <a16:creationId xmlns:a16="http://schemas.microsoft.com/office/drawing/2014/main" id="{B5C25C8D-E130-4B86-A5B3-6F0EB43F30E7}"/>
              </a:ext>
            </a:extLst>
          </p:cNvPr>
          <p:cNvSpPr>
            <a:spLocks noGrp="1"/>
          </p:cNvSpPr>
          <p:nvPr>
            <p:ph type="dt" sz="half"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cs"/>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cs"/>
            </a:endParaRPr>
          </a:p>
        </p:txBody>
      </p:sp>
      <p:pic>
        <p:nvPicPr>
          <p:cNvPr id="7" name="图片 6">
            <a:extLst>
              <a:ext uri="{FF2B5EF4-FFF2-40B4-BE49-F238E27FC236}">
                <a16:creationId xmlns:a16="http://schemas.microsoft.com/office/drawing/2014/main" id="{6D55B5A4-CBC6-495A-8FE1-D5F33DFED01E}"/>
              </a:ext>
            </a:extLst>
          </p:cNvPr>
          <p:cNvPicPr>
            <a:picLocks noChangeAspect="1"/>
          </p:cNvPicPr>
          <p:nvPr/>
        </p:nvPicPr>
        <p:blipFill>
          <a:blip r:embed="rId2"/>
          <a:srcRect l="24588" t="13433" r="24588" b="26261"/>
          <a:stretch>
            <a:fillRect/>
          </a:stretch>
        </p:blipFill>
        <p:spPr>
          <a:xfrm>
            <a:off x="1113695"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3732099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en-US" altLang="zh-CN" dirty="0"/>
              <a:t>2. </a:t>
            </a:r>
            <a:r>
              <a:rPr lang="zh-CN" altLang="en-US" dirty="0"/>
              <a:t>相关工作</a:t>
            </a:r>
          </a:p>
        </p:txBody>
      </p:sp>
      <p:sp>
        <p:nvSpPr>
          <p:cNvPr id="3" name="日期占位符 2">
            <a:extLst>
              <a:ext uri="{FF2B5EF4-FFF2-40B4-BE49-F238E27FC236}">
                <a16:creationId xmlns:a16="http://schemas.microsoft.com/office/drawing/2014/main" id="{4DD05B44-3926-43C2-A71F-DEDE605DA299}"/>
              </a:ext>
            </a:extLst>
          </p:cNvPr>
          <p:cNvSpPr>
            <a:spLocks noGrp="1"/>
          </p:cNvSpPr>
          <p:nvPr>
            <p:ph type="dt" sz="half" idx="14"/>
          </p:nvPr>
        </p:nvSpPr>
        <p:spPr>
          <a:xfrm>
            <a:off x="660400" y="6235702"/>
            <a:ext cx="3342640" cy="365125"/>
          </a:xfrm>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B3A0573-6EED-4144-913F-BB4B05C18DDA}"/>
              </a:ext>
            </a:extLst>
          </p:cNvPr>
          <p:cNvSpPr>
            <a:spLocks noGrp="1"/>
          </p:cNvSpPr>
          <p:nvPr>
            <p:ph type="sldNum" sz="quarter" idx="16"/>
          </p:nvPr>
        </p:nvSpPr>
        <p:spPr/>
        <p:txBody>
          <a:bodyPr/>
          <a:lstStyle/>
          <a:p>
            <a:fld id="{C79ECAFE-A460-4E13-ABCB-32CAE6136244}" type="slidenum">
              <a:rPr lang="zh-CN" altLang="en-US" smtClean="0"/>
              <a:pPr/>
              <a:t>9</a:t>
            </a:fld>
            <a:endParaRPr lang="zh-CN" altLang="en-US" dirty="0"/>
          </a:p>
        </p:txBody>
      </p:sp>
      <p:sp>
        <p:nvSpPr>
          <p:cNvPr id="8" name="文本框 7">
            <a:extLst>
              <a:ext uri="{FF2B5EF4-FFF2-40B4-BE49-F238E27FC236}">
                <a16:creationId xmlns:a16="http://schemas.microsoft.com/office/drawing/2014/main" id="{7ECFFF9F-D545-4722-9866-6663D256D493}"/>
              </a:ext>
            </a:extLst>
          </p:cNvPr>
          <p:cNvSpPr txBox="1"/>
          <p:nvPr/>
        </p:nvSpPr>
        <p:spPr>
          <a:xfrm>
            <a:off x="1216933" y="1769595"/>
            <a:ext cx="9781994" cy="2585323"/>
          </a:xfrm>
          <a:prstGeom prst="rect">
            <a:avLst/>
          </a:prstGeom>
          <a:noFill/>
        </p:spPr>
        <p:txBody>
          <a:bodyPr wrap="square" rtlCol="0">
            <a:spAutoFit/>
          </a:bodyPr>
          <a:lstStyle/>
          <a:p>
            <a:r>
              <a:rPr lang="zh-CN" altLang="en-US" sz="2000" dirty="0">
                <a:latin typeface="Times New Roman" panose="02020603050405020304" pitchFamily="18" charset="0"/>
                <a:cs typeface="Times New Roman" panose="02020603050405020304" pitchFamily="18" charset="0"/>
              </a:rPr>
              <a:t>先前的工作，通常关注于从</a:t>
            </a:r>
            <a:r>
              <a:rPr lang="zh-CN" altLang="en-US" sz="2000" b="1" dirty="0">
                <a:latin typeface="Times New Roman" panose="02020603050405020304" pitchFamily="18" charset="0"/>
                <a:cs typeface="Times New Roman" panose="02020603050405020304" pitchFamily="18" charset="0"/>
              </a:rPr>
              <a:t>固定宽带网络</a:t>
            </a:r>
            <a:r>
              <a:rPr lang="zh-CN" altLang="en-US" sz="2000" dirty="0">
                <a:latin typeface="Times New Roman" panose="02020603050405020304" pitchFamily="18" charset="0"/>
                <a:cs typeface="Times New Roman" panose="02020603050405020304" pitchFamily="18" charset="0"/>
              </a:rPr>
              <a:t>的 </a:t>
            </a:r>
            <a:r>
              <a:rPr lang="en-US" altLang="zh-CN" sz="2000" dirty="0">
                <a:latin typeface="Times New Roman" panose="02020603050405020304" pitchFamily="18" charset="0"/>
                <a:cs typeface="Times New Roman" panose="02020603050405020304" pitchFamily="18" charset="0"/>
              </a:rPr>
              <a:t>QoS </a:t>
            </a:r>
            <a:r>
              <a:rPr lang="zh-CN" altLang="en-US" sz="2000" dirty="0">
                <a:latin typeface="Times New Roman" panose="02020603050405020304" pitchFamily="18" charset="0"/>
                <a:cs typeface="Times New Roman" panose="02020603050405020304" pitchFamily="18" charset="0"/>
              </a:rPr>
              <a:t>中预测视频流的 </a:t>
            </a:r>
            <a:r>
              <a:rPr lang="en-US" altLang="zh-CN" sz="2000" dirty="0">
                <a:latin typeface="Times New Roman" panose="02020603050405020304" pitchFamily="18" charset="0"/>
                <a:cs typeface="Times New Roman" panose="02020603050405020304" pitchFamily="18" charset="0"/>
              </a:rPr>
              <a:t>QoE</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相比之下，本文侧重于</a:t>
            </a:r>
            <a:r>
              <a:rPr lang="zh-CN" altLang="en-US" sz="2000" b="1" dirty="0">
                <a:latin typeface="Times New Roman" panose="02020603050405020304" pitchFamily="18" charset="0"/>
                <a:cs typeface="Times New Roman" panose="02020603050405020304" pitchFamily="18" charset="0"/>
              </a:rPr>
              <a:t>移动宽带</a:t>
            </a:r>
            <a:r>
              <a:rPr lang="zh-CN" altLang="en-US" sz="2000" dirty="0">
                <a:latin typeface="Times New Roman" panose="02020603050405020304" pitchFamily="18" charset="0"/>
                <a:cs typeface="Times New Roman" panose="02020603050405020304" pitchFamily="18" charset="0"/>
              </a:rPr>
              <a:t>，其性能随时间和空间的变化往往存在着较大的差异。并且本文使用低成本的接受信号功率（</a:t>
            </a:r>
            <a:r>
              <a:rPr lang="en-US" altLang="zh-CN" sz="2000" dirty="0">
                <a:latin typeface="Times New Roman" panose="02020603050405020304" pitchFamily="18" charset="0"/>
                <a:cs typeface="Times New Roman" panose="02020603050405020304" pitchFamily="18" charset="0"/>
              </a:rPr>
              <a:t>RSRP</a:t>
            </a:r>
            <a:r>
              <a:rPr lang="zh-CN" altLang="en-US" sz="2000" dirty="0">
                <a:latin typeface="Times New Roman" panose="02020603050405020304" pitchFamily="18" charset="0"/>
                <a:cs typeface="Times New Roman" panose="02020603050405020304" pitchFamily="18" charset="0"/>
              </a:rPr>
              <a:t>）和吞吐量测量来快速预测</a:t>
            </a:r>
            <a:r>
              <a:rPr lang="en-US" altLang="zh-CN" sz="2000" dirty="0">
                <a:latin typeface="Times New Roman" panose="02020603050405020304" pitchFamily="18" charset="0"/>
                <a:cs typeface="Times New Roman" panose="02020603050405020304" pitchFamily="18" charset="0"/>
              </a:rPr>
              <a:t>QoE</a:t>
            </a:r>
            <a:r>
              <a:rPr lang="zh-CN" altLang="en-US" sz="2000" dirty="0">
                <a:latin typeface="Times New Roman" panose="02020603050405020304" pitchFamily="18" charset="0"/>
                <a:cs typeface="Times New Roman" panose="02020603050405020304" pitchFamily="18" charset="0"/>
              </a:rPr>
              <a:t>。</a:t>
            </a:r>
          </a:p>
          <a:p>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很少有公开可用的 </a:t>
            </a:r>
            <a:r>
              <a:rPr lang="en-US" altLang="zh-CN" sz="2000" dirty="0">
                <a:latin typeface="Times New Roman" panose="02020603050405020304" pitchFamily="18" charset="0"/>
                <a:cs typeface="Times New Roman" panose="02020603050405020304" pitchFamily="18" charset="0"/>
              </a:rPr>
              <a:t>QoS </a:t>
            </a:r>
            <a:r>
              <a:rPr lang="zh-CN" altLang="en-US" sz="2000" dirty="0">
                <a:latin typeface="Times New Roman" panose="02020603050405020304" pitchFamily="18" charset="0"/>
                <a:cs typeface="Times New Roman" panose="02020603050405020304" pitchFamily="18" charset="0"/>
              </a:rPr>
              <a:t>数据集使用了</a:t>
            </a:r>
            <a:r>
              <a:rPr lang="en-US" altLang="zh-CN" sz="2000" dirty="0">
                <a:latin typeface="Times New Roman" panose="02020603050405020304" pitchFamily="18" charset="0"/>
                <a:cs typeface="Times New Roman" panose="02020603050405020304" pitchFamily="18" charset="0"/>
              </a:rPr>
              <a:t>RSRP </a:t>
            </a:r>
            <a:r>
              <a:rPr lang="zh-CN" altLang="en-US" sz="2000" dirty="0">
                <a:latin typeface="Times New Roman" panose="02020603050405020304" pitchFamily="18" charset="0"/>
                <a:cs typeface="Times New Roman" panose="02020603050405020304" pitchFamily="18" charset="0"/>
              </a:rPr>
              <a:t>测量数据，本文的数据集采集了</a:t>
            </a:r>
            <a:r>
              <a:rPr lang="en-US" altLang="zh-CN" sz="2000" dirty="0">
                <a:latin typeface="Times New Roman" panose="02020603050405020304" pitchFamily="18" charset="0"/>
                <a:cs typeface="Times New Roman" panose="02020603050405020304" pitchFamily="18" charset="0"/>
              </a:rPr>
              <a:t>RSRP</a:t>
            </a:r>
            <a:r>
              <a:rPr lang="zh-CN" altLang="en-US" sz="2000" dirty="0">
                <a:latin typeface="Times New Roman" panose="02020603050405020304" pitchFamily="18" charset="0"/>
                <a:cs typeface="Times New Roman" panose="02020603050405020304" pitchFamily="18" charset="0"/>
              </a:rPr>
              <a:t>的测量数据，用来预测视频流的</a:t>
            </a:r>
            <a:r>
              <a:rPr lang="en-US" altLang="zh-CN" sz="2000" dirty="0">
                <a:latin typeface="Times New Roman" panose="02020603050405020304" pitchFamily="18" charset="0"/>
                <a:cs typeface="Times New Roman" panose="02020603050405020304" pitchFamily="18" charset="0"/>
              </a:rPr>
              <a:t>QoE</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endParaRPr lang="en-US" altLang="zh-C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62176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SEU">
      <a:dk1>
        <a:sysClr val="windowText" lastClr="000000"/>
      </a:dk1>
      <a:lt1>
        <a:sysClr val="window" lastClr="FFFFFF"/>
      </a:lt1>
      <a:dk2>
        <a:srgbClr val="44546A"/>
      </a:dk2>
      <a:lt2>
        <a:srgbClr val="E3E1DD"/>
      </a:lt2>
      <a:accent1>
        <a:srgbClr val="445437"/>
      </a:accent1>
      <a:accent2>
        <a:srgbClr val="FFCC00"/>
      </a:accent2>
      <a:accent3>
        <a:srgbClr val="2872A1"/>
      </a:accent3>
      <a:accent4>
        <a:srgbClr val="FCB322"/>
      </a:accent4>
      <a:accent5>
        <a:srgbClr val="EA6C00"/>
      </a:accent5>
      <a:accent6>
        <a:srgbClr val="70AD47"/>
      </a:accent6>
      <a:hlink>
        <a:srgbClr val="0563C1"/>
      </a:hlink>
      <a:folHlink>
        <a:srgbClr val="954F72"/>
      </a:folHlink>
    </a:clrScheme>
    <a:fontScheme name="htvr4vcz">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2700">
          <a:no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12700">
          <a:solidFill>
            <a:schemeClr val="bg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2100</TotalTime>
  <Words>1988</Words>
  <Application>Microsoft Office PowerPoint</Application>
  <PresentationFormat>宽屏</PresentationFormat>
  <Paragraphs>299</Paragraphs>
  <Slides>31</Slides>
  <Notes>29</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31</vt:i4>
      </vt:variant>
    </vt:vector>
  </HeadingPairs>
  <TitlesOfParts>
    <vt:vector size="44" baseType="lpstr">
      <vt:lpstr>等线</vt:lpstr>
      <vt:lpstr>宋体</vt:lpstr>
      <vt:lpstr>Microsoft YaHei</vt:lpstr>
      <vt:lpstr>Microsoft YaHei</vt:lpstr>
      <vt:lpstr>Arial</vt:lpstr>
      <vt:lpstr>Calibri</vt:lpstr>
      <vt:lpstr>Century Gothic</vt:lpstr>
      <vt:lpstr>Segoe UI</vt:lpstr>
      <vt:lpstr>Segoe UI Light</vt:lpstr>
      <vt:lpstr>Times New Roman</vt:lpstr>
      <vt:lpstr>Wingdings</vt:lpstr>
      <vt:lpstr>Office 主题​​</vt:lpstr>
      <vt:lpstr>2_OfficePLUS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GTD0402</dc:creator>
  <cp:lastModifiedBy>zz shu</cp:lastModifiedBy>
  <cp:revision>175</cp:revision>
  <dcterms:created xsi:type="dcterms:W3CDTF">2019-03-11T14:11:26Z</dcterms:created>
  <dcterms:modified xsi:type="dcterms:W3CDTF">2021-11-22T03:42:27Z</dcterms:modified>
</cp:coreProperties>
</file>